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03" r:id="rId5"/>
    <p:sldId id="282" r:id="rId6"/>
    <p:sldId id="374" r:id="rId7"/>
    <p:sldId id="413" r:id="rId8"/>
    <p:sldId id="414" r:id="rId9"/>
    <p:sldId id="405" r:id="rId10"/>
    <p:sldId id="352" r:id="rId11"/>
    <p:sldId id="406" r:id="rId12"/>
    <p:sldId id="397" r:id="rId13"/>
    <p:sldId id="403" r:id="rId14"/>
    <p:sldId id="404" r:id="rId15"/>
    <p:sldId id="398" r:id="rId16"/>
    <p:sldId id="407" r:id="rId17"/>
    <p:sldId id="408" r:id="rId18"/>
    <p:sldId id="409" r:id="rId19"/>
    <p:sldId id="410" r:id="rId20"/>
    <p:sldId id="416" r:id="rId21"/>
    <p:sldId id="411" r:id="rId22"/>
    <p:sldId id="412" r:id="rId23"/>
    <p:sldId id="415" r:id="rId24"/>
    <p:sldId id="269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09C"/>
    <a:srgbClr val="4730A4"/>
    <a:srgbClr val="161F72"/>
    <a:srgbClr val="00BBDF"/>
    <a:srgbClr val="452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4FA69-198C-406A-A5F4-98D301A9054D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86CFBB9-BAFE-4F0C-AB99-66A3078B6C0F}">
      <dgm:prSet phldrT="[Texto]" custT="1"/>
      <dgm:spPr/>
      <dgm:t>
        <a:bodyPr/>
        <a:lstStyle/>
        <a:p>
          <a:pPr marL="0" algn="ctr" defTabSz="914400" rtl="0" eaLnBrk="1" latinLnBrk="0" hangingPunct="1"/>
          <a:r>
            <a:rPr lang="es-CO" sz="2000" b="1" kern="1200" dirty="0">
              <a:solidFill>
                <a:srgbClr val="4526A4"/>
              </a:solidFill>
              <a:latin typeface="Raleway SemiBold"/>
              <a:ea typeface="+mj-ea"/>
              <a:cs typeface="+mj-cs"/>
            </a:rPr>
            <a:t>Rendición de Cuentas </a:t>
          </a:r>
        </a:p>
      </dgm:t>
    </dgm:pt>
    <dgm:pt modelId="{61DEB830-7D30-4FBB-9EC6-28D7124CE9E7}" type="parTrans" cxnId="{DD1E8824-9F90-4B71-AEA5-7298F43442E2}">
      <dgm:prSet/>
      <dgm:spPr/>
      <dgm:t>
        <a:bodyPr/>
        <a:lstStyle/>
        <a:p>
          <a:endParaRPr lang="es-CO"/>
        </a:p>
      </dgm:t>
    </dgm:pt>
    <dgm:pt modelId="{3B351C37-A4D4-4707-A233-0665C7EA6B64}" type="sibTrans" cxnId="{DD1E8824-9F90-4B71-AEA5-7298F43442E2}">
      <dgm:prSet/>
      <dgm:spPr/>
      <dgm:t>
        <a:bodyPr/>
        <a:lstStyle/>
        <a:p>
          <a:endParaRPr lang="es-CO"/>
        </a:p>
      </dgm:t>
    </dgm:pt>
    <dgm:pt modelId="{44B4CA3C-CDCD-4619-A3F1-C2DA243AD1FE}">
      <dgm:prSet phldrT="[Texto]"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0" i="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i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0" i="0" dirty="0"/>
            <a:t>Proceso (…) donde las entidades de la administración pública del nivel nacional y territorial y los servidores públicos informan, explican y dan a conocer los resultados de su gestión a los ciudadanos, la sociedad civil, otras entidades públicas y a los organismos de control, a partir de la promoción del diálogo”.</a:t>
          </a:r>
          <a:endParaRPr lang="es-CO" sz="14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i="0" dirty="0"/>
        </a:p>
      </dgm:t>
    </dgm:pt>
    <dgm:pt modelId="{E129D260-64C7-4F91-9AD1-0946CBBB3BE7}" type="parTrans" cxnId="{3ED92380-5368-4112-B1AA-E3893947787F}">
      <dgm:prSet/>
      <dgm:spPr/>
      <dgm:t>
        <a:bodyPr/>
        <a:lstStyle/>
        <a:p>
          <a:endParaRPr lang="es-CO"/>
        </a:p>
      </dgm:t>
    </dgm:pt>
    <dgm:pt modelId="{6CB47194-3CA5-4086-863F-A5AD5EAABD7D}" type="sibTrans" cxnId="{3ED92380-5368-4112-B1AA-E3893947787F}">
      <dgm:prSet/>
      <dgm:spPr/>
      <dgm:t>
        <a:bodyPr/>
        <a:lstStyle/>
        <a:p>
          <a:endParaRPr lang="es-CO"/>
        </a:p>
      </dgm:t>
    </dgm:pt>
    <dgm:pt modelId="{E2FD4B35-5894-4885-B08C-0F8FA5F87C6F}">
      <dgm:prSet phldrT="[Texto]"/>
      <dgm:spPr/>
      <dgm:t>
        <a:bodyPr/>
        <a:lstStyle/>
        <a:p>
          <a:endParaRPr lang="es-ES" b="0" i="0" dirty="0"/>
        </a:p>
        <a:p>
          <a:endParaRPr lang="es-ES" b="0" i="0" dirty="0"/>
        </a:p>
      </dgm:t>
    </dgm:pt>
    <dgm:pt modelId="{71A5243E-A81D-4EEE-A315-BE8C04FE2D60}" type="parTrans" cxnId="{30436EAB-68E9-4740-8086-C56E20C74736}">
      <dgm:prSet/>
      <dgm:spPr/>
      <dgm:t>
        <a:bodyPr/>
        <a:lstStyle/>
        <a:p>
          <a:endParaRPr lang="es-CO"/>
        </a:p>
      </dgm:t>
    </dgm:pt>
    <dgm:pt modelId="{5BD16E7F-F4C0-4B6F-85EA-517FFE17E4E4}" type="sibTrans" cxnId="{30436EAB-68E9-4740-8086-C56E20C74736}">
      <dgm:prSet/>
      <dgm:spPr/>
      <dgm:t>
        <a:bodyPr/>
        <a:lstStyle/>
        <a:p>
          <a:endParaRPr lang="es-CO"/>
        </a:p>
      </dgm:t>
    </dgm:pt>
    <dgm:pt modelId="{D8CB9130-9CBB-4A53-BB14-8AF883FDB864}">
      <dgm:prSet phldrT="[Texto]" custT="1"/>
      <dgm:spPr/>
      <dgm:t>
        <a:bodyPr/>
        <a:lstStyle/>
        <a:p>
          <a:endParaRPr lang="es-CO" sz="1400" dirty="0"/>
        </a:p>
      </dgm:t>
    </dgm:pt>
    <dgm:pt modelId="{6E868F7D-6D63-4410-8C13-673BFBDE51C5}" type="parTrans" cxnId="{285AE3F8-C6B6-47BE-91D9-1DF0A095F236}">
      <dgm:prSet/>
      <dgm:spPr/>
      <dgm:t>
        <a:bodyPr/>
        <a:lstStyle/>
        <a:p>
          <a:endParaRPr lang="es-CO"/>
        </a:p>
      </dgm:t>
    </dgm:pt>
    <dgm:pt modelId="{AA1848B5-6997-4584-AEE1-2B6F4724282E}" type="sibTrans" cxnId="{285AE3F8-C6B6-47BE-91D9-1DF0A095F236}">
      <dgm:prSet/>
      <dgm:spPr/>
      <dgm:t>
        <a:bodyPr/>
        <a:lstStyle/>
        <a:p>
          <a:endParaRPr lang="es-CO"/>
        </a:p>
      </dgm:t>
    </dgm:pt>
    <dgm:pt modelId="{3798BAC2-DC32-44E0-BACB-1296B2ED6D5D}">
      <dgm:prSet phldrT="[Texto]" custT="1"/>
      <dgm:spPr/>
      <dgm:t>
        <a:bodyPr/>
        <a:lstStyle/>
        <a:p>
          <a:pPr algn="ctr">
            <a:buFont typeface="Wingdings" panose="05000000000000000000" pitchFamily="2" charset="2"/>
            <a:buChar char="§"/>
          </a:pPr>
          <a:r>
            <a:rPr lang="es-ES" sz="1400" b="1" i="0" dirty="0"/>
            <a:t>*</a:t>
          </a:r>
          <a:r>
            <a:rPr lang="es-ES" sz="1400" b="0" i="0" dirty="0"/>
            <a:t> Las entidades que ejercen la labor de rendir cuentas a la ciudadanía pueden ser percibidas como más transparentes </a:t>
          </a:r>
        </a:p>
        <a:p>
          <a:pPr algn="ctr">
            <a:buNone/>
          </a:pPr>
          <a:r>
            <a:rPr lang="es-ES" sz="1400" b="1" i="0" dirty="0"/>
            <a:t>*</a:t>
          </a:r>
          <a:r>
            <a:rPr lang="es-ES" sz="1400" b="0" i="0" dirty="0"/>
            <a:t> aumentar sus niveles de credibilidad y confianza ciudadana</a:t>
          </a:r>
        </a:p>
        <a:p>
          <a:pPr algn="ctr">
            <a:buNone/>
          </a:pPr>
          <a:r>
            <a:rPr lang="es-ES" sz="1400" b="1" i="0" dirty="0"/>
            <a:t>*</a:t>
          </a:r>
          <a:r>
            <a:rPr lang="es-ES" sz="1400" b="0" i="0" dirty="0"/>
            <a:t> se logra el mejoramiento continuo de la gestión pública con base en las propuestas y evaluaciones de los usuarios y grupos de interés</a:t>
          </a:r>
          <a:endParaRPr lang="es-CO" sz="1400" dirty="0"/>
        </a:p>
      </dgm:t>
    </dgm:pt>
    <dgm:pt modelId="{2F29ABA6-37EA-4DA0-BEB7-F5FD5D5F6F19}" type="parTrans" cxnId="{B5467E18-3C66-436C-9B97-934A5094324D}">
      <dgm:prSet/>
      <dgm:spPr/>
      <dgm:t>
        <a:bodyPr/>
        <a:lstStyle/>
        <a:p>
          <a:endParaRPr lang="es-CO"/>
        </a:p>
      </dgm:t>
    </dgm:pt>
    <dgm:pt modelId="{EF11C84E-C0A4-4B09-9FBC-0D7384007BAD}" type="sibTrans" cxnId="{B5467E18-3C66-436C-9B97-934A5094324D}">
      <dgm:prSet/>
      <dgm:spPr/>
      <dgm:t>
        <a:bodyPr/>
        <a:lstStyle/>
        <a:p>
          <a:endParaRPr lang="es-CO"/>
        </a:p>
      </dgm:t>
    </dgm:pt>
    <dgm:pt modelId="{E977F452-3415-4835-BD15-2EA2A5113CAF}">
      <dgm:prSet/>
      <dgm:spPr/>
    </dgm:pt>
    <dgm:pt modelId="{56352B30-7FA9-443B-81B8-7B08F11E11D1}" type="parTrans" cxnId="{4680D06B-0E23-41F6-A900-60EB153B96F6}">
      <dgm:prSet/>
      <dgm:spPr/>
      <dgm:t>
        <a:bodyPr/>
        <a:lstStyle/>
        <a:p>
          <a:endParaRPr lang="es-CO"/>
        </a:p>
      </dgm:t>
    </dgm:pt>
    <dgm:pt modelId="{5B1BF1DC-F8F6-4BB1-A0EB-584421B6F49F}" type="sibTrans" cxnId="{4680D06B-0E23-41F6-A900-60EB153B96F6}">
      <dgm:prSet/>
      <dgm:spPr/>
      <dgm:t>
        <a:bodyPr/>
        <a:lstStyle/>
        <a:p>
          <a:endParaRPr lang="es-CO"/>
        </a:p>
      </dgm:t>
    </dgm:pt>
    <dgm:pt modelId="{785D91AE-162E-4C0F-A480-B33C6ADA9CBD}" type="pres">
      <dgm:prSet presAssocID="{6BC4FA69-198C-406A-A5F4-98D301A905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72DEB5-E6F9-4E8D-9FAC-C68E054F0365}" type="pres">
      <dgm:prSet presAssocID="{6BC4FA69-198C-406A-A5F4-98D301A9054D}" presName="matrix" presStyleCnt="0"/>
      <dgm:spPr/>
    </dgm:pt>
    <dgm:pt modelId="{F70E56D1-51F0-47EE-A4BC-25EBF85DED4C}" type="pres">
      <dgm:prSet presAssocID="{6BC4FA69-198C-406A-A5F4-98D301A9054D}" presName="tile1" presStyleLbl="node1" presStyleIdx="0" presStyleCnt="4"/>
      <dgm:spPr/>
    </dgm:pt>
    <dgm:pt modelId="{80030951-9929-43D2-9E6C-55CB9229BA86}" type="pres">
      <dgm:prSet presAssocID="{6BC4FA69-198C-406A-A5F4-98D301A905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544E06-4563-4B23-AED4-F6EFD945447F}" type="pres">
      <dgm:prSet presAssocID="{6BC4FA69-198C-406A-A5F4-98D301A9054D}" presName="tile2" presStyleLbl="node1" presStyleIdx="1" presStyleCnt="4" custLinFactNeighborX="771" custLinFactNeighborY="-3981"/>
      <dgm:spPr/>
    </dgm:pt>
    <dgm:pt modelId="{15C51B55-D451-43BA-8C0C-025861BB4275}" type="pres">
      <dgm:prSet presAssocID="{6BC4FA69-198C-406A-A5F4-98D301A905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EC91377-5AE8-4A50-B2B6-C292A408BC1B}" type="pres">
      <dgm:prSet presAssocID="{6BC4FA69-198C-406A-A5F4-98D301A9054D}" presName="tile3" presStyleLbl="node1" presStyleIdx="2" presStyleCnt="4" custLinFactNeighborX="-315" custLinFactNeighborY="-219"/>
      <dgm:spPr/>
    </dgm:pt>
    <dgm:pt modelId="{255B9599-7722-4DD9-8D71-2C02A8E7AE3E}" type="pres">
      <dgm:prSet presAssocID="{6BC4FA69-198C-406A-A5F4-98D301A905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55DEBE-3612-4685-8EC7-8D447FB00DE6}" type="pres">
      <dgm:prSet presAssocID="{6BC4FA69-198C-406A-A5F4-98D301A9054D}" presName="tile4" presStyleLbl="node1" presStyleIdx="3" presStyleCnt="4" custLinFactNeighborY="-494"/>
      <dgm:spPr/>
    </dgm:pt>
    <dgm:pt modelId="{6EF2AA5D-3951-4D6D-A92E-95D57BAFB3BC}" type="pres">
      <dgm:prSet presAssocID="{6BC4FA69-198C-406A-A5F4-98D301A905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CAA2108-A807-4D83-A1D0-81ADFE531A21}" type="pres">
      <dgm:prSet presAssocID="{6BC4FA69-198C-406A-A5F4-98D301A9054D}" presName="centerTile" presStyleLbl="fgShp" presStyleIdx="0" presStyleCnt="1" custScaleX="81193" custScaleY="42815" custLinFactNeighborX="1791" custLinFactNeighborY="6285">
        <dgm:presLayoutVars>
          <dgm:chMax val="0"/>
          <dgm:chPref val="0"/>
        </dgm:presLayoutVars>
      </dgm:prSet>
      <dgm:spPr/>
    </dgm:pt>
  </dgm:ptLst>
  <dgm:cxnLst>
    <dgm:cxn modelId="{32085B15-5408-4DA8-93F9-B541EE022318}" type="presOf" srcId="{3798BAC2-DC32-44E0-BACB-1296B2ED6D5D}" destId="{6C55DEBE-3612-4685-8EC7-8D447FB00DE6}" srcOrd="0" destOrd="0" presId="urn:microsoft.com/office/officeart/2005/8/layout/matrix1"/>
    <dgm:cxn modelId="{B5467E18-3C66-436C-9B97-934A5094324D}" srcId="{086CFBB9-BAFE-4F0C-AB99-66A3078B6C0F}" destId="{3798BAC2-DC32-44E0-BACB-1296B2ED6D5D}" srcOrd="3" destOrd="0" parTransId="{2F29ABA6-37EA-4DA0-BEB7-F5FD5D5F6F19}" sibTransId="{EF11C84E-C0A4-4B09-9FBC-0D7384007BAD}"/>
    <dgm:cxn modelId="{124EA322-58FD-4AE7-9728-77DF96CD2B81}" type="presOf" srcId="{6BC4FA69-198C-406A-A5F4-98D301A9054D}" destId="{785D91AE-162E-4C0F-A480-B33C6ADA9CBD}" srcOrd="0" destOrd="0" presId="urn:microsoft.com/office/officeart/2005/8/layout/matrix1"/>
    <dgm:cxn modelId="{DD1E8824-9F90-4B71-AEA5-7298F43442E2}" srcId="{6BC4FA69-198C-406A-A5F4-98D301A9054D}" destId="{086CFBB9-BAFE-4F0C-AB99-66A3078B6C0F}" srcOrd="0" destOrd="0" parTransId="{61DEB830-7D30-4FBB-9EC6-28D7124CE9E7}" sibTransId="{3B351C37-A4D4-4707-A233-0665C7EA6B64}"/>
    <dgm:cxn modelId="{B927173F-4E4F-4A86-AA04-0CB76BB37CC5}" type="presOf" srcId="{E2FD4B35-5894-4885-B08C-0F8FA5F87C6F}" destId="{15C51B55-D451-43BA-8C0C-025861BB4275}" srcOrd="1" destOrd="0" presId="urn:microsoft.com/office/officeart/2005/8/layout/matrix1"/>
    <dgm:cxn modelId="{0525245D-0B09-4DBC-9482-35FB6EDA79E1}" type="presOf" srcId="{D8CB9130-9CBB-4A53-BB14-8AF883FDB864}" destId="{255B9599-7722-4DD9-8D71-2C02A8E7AE3E}" srcOrd="1" destOrd="0" presId="urn:microsoft.com/office/officeart/2005/8/layout/matrix1"/>
    <dgm:cxn modelId="{4680D06B-0E23-41F6-A900-60EB153B96F6}" srcId="{086CFBB9-BAFE-4F0C-AB99-66A3078B6C0F}" destId="{E977F452-3415-4835-BD15-2EA2A5113CAF}" srcOrd="4" destOrd="0" parTransId="{56352B30-7FA9-443B-81B8-7B08F11E11D1}" sibTransId="{5B1BF1DC-F8F6-4BB1-A0EB-584421B6F49F}"/>
    <dgm:cxn modelId="{3ED92380-5368-4112-B1AA-E3893947787F}" srcId="{086CFBB9-BAFE-4F0C-AB99-66A3078B6C0F}" destId="{44B4CA3C-CDCD-4619-A3F1-C2DA243AD1FE}" srcOrd="0" destOrd="0" parTransId="{E129D260-64C7-4F91-9AD1-0946CBBB3BE7}" sibTransId="{6CB47194-3CA5-4086-863F-A5AD5EAABD7D}"/>
    <dgm:cxn modelId="{30436EAB-68E9-4740-8086-C56E20C74736}" srcId="{086CFBB9-BAFE-4F0C-AB99-66A3078B6C0F}" destId="{E2FD4B35-5894-4885-B08C-0F8FA5F87C6F}" srcOrd="1" destOrd="0" parTransId="{71A5243E-A81D-4EEE-A315-BE8C04FE2D60}" sibTransId="{5BD16E7F-F4C0-4B6F-85EA-517FFE17E4E4}"/>
    <dgm:cxn modelId="{DBA6E4C9-C7A7-45E9-8907-FDDEEF06D77E}" type="presOf" srcId="{44B4CA3C-CDCD-4619-A3F1-C2DA243AD1FE}" destId="{F70E56D1-51F0-47EE-A4BC-25EBF85DED4C}" srcOrd="0" destOrd="0" presId="urn:microsoft.com/office/officeart/2005/8/layout/matrix1"/>
    <dgm:cxn modelId="{52ADD1D3-C061-4D4C-BE1D-8E3EBB25DA43}" type="presOf" srcId="{086CFBB9-BAFE-4F0C-AB99-66A3078B6C0F}" destId="{ECAA2108-A807-4D83-A1D0-81ADFE531A21}" srcOrd="0" destOrd="0" presId="urn:microsoft.com/office/officeart/2005/8/layout/matrix1"/>
    <dgm:cxn modelId="{A7CEFBD7-094D-49E0-AF34-712A75C6B8F5}" type="presOf" srcId="{3798BAC2-DC32-44E0-BACB-1296B2ED6D5D}" destId="{6EF2AA5D-3951-4D6D-A92E-95D57BAFB3BC}" srcOrd="1" destOrd="0" presId="urn:microsoft.com/office/officeart/2005/8/layout/matrix1"/>
    <dgm:cxn modelId="{3A2F7CDB-50BF-44E0-9F54-DF5C2E17EDBF}" type="presOf" srcId="{D8CB9130-9CBB-4A53-BB14-8AF883FDB864}" destId="{0EC91377-5AE8-4A50-B2B6-C292A408BC1B}" srcOrd="0" destOrd="0" presId="urn:microsoft.com/office/officeart/2005/8/layout/matrix1"/>
    <dgm:cxn modelId="{74CE22E1-136A-4D7F-B19A-5FFCD96D1287}" type="presOf" srcId="{44B4CA3C-CDCD-4619-A3F1-C2DA243AD1FE}" destId="{80030951-9929-43D2-9E6C-55CB9229BA86}" srcOrd="1" destOrd="0" presId="urn:microsoft.com/office/officeart/2005/8/layout/matrix1"/>
    <dgm:cxn modelId="{1A231DF2-57DA-4BF0-8265-51EB339E2BA5}" type="presOf" srcId="{E2FD4B35-5894-4885-B08C-0F8FA5F87C6F}" destId="{A4544E06-4563-4B23-AED4-F6EFD945447F}" srcOrd="0" destOrd="0" presId="urn:microsoft.com/office/officeart/2005/8/layout/matrix1"/>
    <dgm:cxn modelId="{285AE3F8-C6B6-47BE-91D9-1DF0A095F236}" srcId="{086CFBB9-BAFE-4F0C-AB99-66A3078B6C0F}" destId="{D8CB9130-9CBB-4A53-BB14-8AF883FDB864}" srcOrd="2" destOrd="0" parTransId="{6E868F7D-6D63-4410-8C13-673BFBDE51C5}" sibTransId="{AA1848B5-6997-4584-AEE1-2B6F4724282E}"/>
    <dgm:cxn modelId="{E709A0DF-F50B-4F6C-BBD3-B352E4DA97BF}" type="presParOf" srcId="{785D91AE-162E-4C0F-A480-B33C6ADA9CBD}" destId="{1872DEB5-E6F9-4E8D-9FAC-C68E054F0365}" srcOrd="0" destOrd="0" presId="urn:microsoft.com/office/officeart/2005/8/layout/matrix1"/>
    <dgm:cxn modelId="{84F4B011-0A17-461F-9F68-9B47BE4F58C9}" type="presParOf" srcId="{1872DEB5-E6F9-4E8D-9FAC-C68E054F0365}" destId="{F70E56D1-51F0-47EE-A4BC-25EBF85DED4C}" srcOrd="0" destOrd="0" presId="urn:microsoft.com/office/officeart/2005/8/layout/matrix1"/>
    <dgm:cxn modelId="{5332027A-B096-4F69-BC1D-2CE4F3E989D4}" type="presParOf" srcId="{1872DEB5-E6F9-4E8D-9FAC-C68E054F0365}" destId="{80030951-9929-43D2-9E6C-55CB9229BA86}" srcOrd="1" destOrd="0" presId="urn:microsoft.com/office/officeart/2005/8/layout/matrix1"/>
    <dgm:cxn modelId="{B0AD3873-3C86-4EEE-A5C1-90EDE692D489}" type="presParOf" srcId="{1872DEB5-E6F9-4E8D-9FAC-C68E054F0365}" destId="{A4544E06-4563-4B23-AED4-F6EFD945447F}" srcOrd="2" destOrd="0" presId="urn:microsoft.com/office/officeart/2005/8/layout/matrix1"/>
    <dgm:cxn modelId="{253ADE9B-73AB-4E9F-B244-B297CABF965B}" type="presParOf" srcId="{1872DEB5-E6F9-4E8D-9FAC-C68E054F0365}" destId="{15C51B55-D451-43BA-8C0C-025861BB4275}" srcOrd="3" destOrd="0" presId="urn:microsoft.com/office/officeart/2005/8/layout/matrix1"/>
    <dgm:cxn modelId="{4B6902C0-8709-4C4A-9680-659956C6FE3C}" type="presParOf" srcId="{1872DEB5-E6F9-4E8D-9FAC-C68E054F0365}" destId="{0EC91377-5AE8-4A50-B2B6-C292A408BC1B}" srcOrd="4" destOrd="0" presId="urn:microsoft.com/office/officeart/2005/8/layout/matrix1"/>
    <dgm:cxn modelId="{E966B5AD-267C-47F3-A0FE-4FD6FD6EC0E0}" type="presParOf" srcId="{1872DEB5-E6F9-4E8D-9FAC-C68E054F0365}" destId="{255B9599-7722-4DD9-8D71-2C02A8E7AE3E}" srcOrd="5" destOrd="0" presId="urn:microsoft.com/office/officeart/2005/8/layout/matrix1"/>
    <dgm:cxn modelId="{D04FC928-D763-4934-8CBA-73A228B65F1E}" type="presParOf" srcId="{1872DEB5-E6F9-4E8D-9FAC-C68E054F0365}" destId="{6C55DEBE-3612-4685-8EC7-8D447FB00DE6}" srcOrd="6" destOrd="0" presId="urn:microsoft.com/office/officeart/2005/8/layout/matrix1"/>
    <dgm:cxn modelId="{6092639F-F6E4-443B-80FB-F91C63EFB264}" type="presParOf" srcId="{1872DEB5-E6F9-4E8D-9FAC-C68E054F0365}" destId="{6EF2AA5D-3951-4D6D-A92E-95D57BAFB3BC}" srcOrd="7" destOrd="0" presId="urn:microsoft.com/office/officeart/2005/8/layout/matrix1"/>
    <dgm:cxn modelId="{70101AFE-4841-44C3-8C75-A2C8044283D9}" type="presParOf" srcId="{785D91AE-162E-4C0F-A480-B33C6ADA9CBD}" destId="{ECAA2108-A807-4D83-A1D0-81ADFE531A2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E12C4-E151-438E-8392-23888D19CD9A}" type="doc">
      <dgm:prSet loTypeId="urn:microsoft.com/office/officeart/2005/8/layout/process1" loCatId="process" qsTypeId="urn:microsoft.com/office/officeart/2005/8/quickstyle/simple5" qsCatId="simple" csTypeId="urn:microsoft.com/office/officeart/2005/8/colors/colorful5" csCatId="colorful" phldr="1"/>
      <dgm:spPr/>
    </dgm:pt>
    <dgm:pt modelId="{25C0BAB9-F557-4DD3-AF07-2E0C3E0B75BB}">
      <dgm:prSet phldrT="[Texto]"/>
      <dgm:spPr/>
      <dgm:t>
        <a:bodyPr/>
        <a:lstStyle/>
        <a:p>
          <a:r>
            <a:rPr lang="es-CO" dirty="0">
              <a:hlinkClick xmlns:r="http://schemas.openxmlformats.org/officeDocument/2006/relationships" r:id="rId1" action="ppaction://hlinksldjump"/>
            </a:rPr>
            <a:t>INFORMACIÓN</a:t>
          </a:r>
          <a:r>
            <a:rPr lang="es-CO" dirty="0"/>
            <a:t> </a:t>
          </a:r>
        </a:p>
      </dgm:t>
    </dgm:pt>
    <dgm:pt modelId="{C581B08D-DFAE-40DE-A3B5-788A98E3B34E}" type="parTrans" cxnId="{5B44846A-197A-4E9F-95A3-8A712A6F3457}">
      <dgm:prSet/>
      <dgm:spPr/>
      <dgm:t>
        <a:bodyPr/>
        <a:lstStyle/>
        <a:p>
          <a:endParaRPr lang="es-CO"/>
        </a:p>
      </dgm:t>
    </dgm:pt>
    <dgm:pt modelId="{EF52C8FE-2A71-463D-8375-C06F9B683A47}" type="sibTrans" cxnId="{5B44846A-197A-4E9F-95A3-8A712A6F3457}">
      <dgm:prSet/>
      <dgm:spPr/>
      <dgm:t>
        <a:bodyPr/>
        <a:lstStyle/>
        <a:p>
          <a:endParaRPr lang="es-CO"/>
        </a:p>
      </dgm:t>
    </dgm:pt>
    <dgm:pt modelId="{2BEDB9BC-D6BB-41C3-884F-C10BD57E00B9}">
      <dgm:prSet phldrT="[Texto]"/>
      <dgm:spPr/>
      <dgm:t>
        <a:bodyPr/>
        <a:lstStyle/>
        <a:p>
          <a:r>
            <a:rPr lang="es-CO" dirty="0">
              <a:hlinkClick xmlns:r="http://schemas.openxmlformats.org/officeDocument/2006/relationships" r:id="rId2" action="ppaction://hlinksldjump"/>
            </a:rPr>
            <a:t>DIALOGO </a:t>
          </a:r>
          <a:endParaRPr lang="es-CO" dirty="0"/>
        </a:p>
      </dgm:t>
    </dgm:pt>
    <dgm:pt modelId="{A89864AB-EBD4-49CD-A6F6-4EBAB4F82402}" type="parTrans" cxnId="{922D81A9-209E-48C2-9046-BAEC1B2A32E5}">
      <dgm:prSet/>
      <dgm:spPr/>
      <dgm:t>
        <a:bodyPr/>
        <a:lstStyle/>
        <a:p>
          <a:endParaRPr lang="es-CO"/>
        </a:p>
      </dgm:t>
    </dgm:pt>
    <dgm:pt modelId="{3ED09BF6-8419-4793-A1A0-26021A78A6B7}" type="sibTrans" cxnId="{922D81A9-209E-48C2-9046-BAEC1B2A32E5}">
      <dgm:prSet/>
      <dgm:spPr/>
      <dgm:t>
        <a:bodyPr/>
        <a:lstStyle/>
        <a:p>
          <a:endParaRPr lang="es-CO"/>
        </a:p>
      </dgm:t>
    </dgm:pt>
    <dgm:pt modelId="{5F3A5FA2-57A0-4293-BECA-0023474025C8}">
      <dgm:prSet phldrT="[Texto]"/>
      <dgm:spPr/>
      <dgm:t>
        <a:bodyPr/>
        <a:lstStyle/>
        <a:p>
          <a:r>
            <a:rPr lang="es-CO" dirty="0">
              <a:hlinkClick xmlns:r="http://schemas.openxmlformats.org/officeDocument/2006/relationships" r:id="rId3" action="ppaction://hlinksldjump"/>
            </a:rPr>
            <a:t>RESPONSABILIDAD</a:t>
          </a:r>
          <a:r>
            <a:rPr lang="es-CO" dirty="0"/>
            <a:t> </a:t>
          </a:r>
        </a:p>
      </dgm:t>
    </dgm:pt>
    <dgm:pt modelId="{212D923B-9CBC-4406-AE99-5B0FD7891423}" type="parTrans" cxnId="{013B1489-F3BA-4A33-A430-615056E6977E}">
      <dgm:prSet/>
      <dgm:spPr/>
      <dgm:t>
        <a:bodyPr/>
        <a:lstStyle/>
        <a:p>
          <a:endParaRPr lang="es-CO"/>
        </a:p>
      </dgm:t>
    </dgm:pt>
    <dgm:pt modelId="{321AAE04-8F7C-4BB7-82E1-4A85CE47F499}" type="sibTrans" cxnId="{013B1489-F3BA-4A33-A430-615056E6977E}">
      <dgm:prSet/>
      <dgm:spPr/>
      <dgm:t>
        <a:bodyPr/>
        <a:lstStyle/>
        <a:p>
          <a:endParaRPr lang="es-CO"/>
        </a:p>
      </dgm:t>
    </dgm:pt>
    <dgm:pt modelId="{E29ECBB6-14FF-459E-82DC-D497BB4AA83A}" type="pres">
      <dgm:prSet presAssocID="{C9DE12C4-E151-438E-8392-23888D19CD9A}" presName="Name0" presStyleCnt="0">
        <dgm:presLayoutVars>
          <dgm:dir/>
          <dgm:resizeHandles val="exact"/>
        </dgm:presLayoutVars>
      </dgm:prSet>
      <dgm:spPr/>
    </dgm:pt>
    <dgm:pt modelId="{A6866026-BFF4-46C7-8EB0-3F01692B9BF4}" type="pres">
      <dgm:prSet presAssocID="{25C0BAB9-F557-4DD3-AF07-2E0C3E0B75BB}" presName="node" presStyleLbl="node1" presStyleIdx="0" presStyleCnt="3">
        <dgm:presLayoutVars>
          <dgm:bulletEnabled val="1"/>
        </dgm:presLayoutVars>
      </dgm:prSet>
      <dgm:spPr/>
    </dgm:pt>
    <dgm:pt modelId="{6E3911E6-1D7D-4B72-AE09-7D27A0834155}" type="pres">
      <dgm:prSet presAssocID="{EF52C8FE-2A71-463D-8375-C06F9B683A47}" presName="sibTrans" presStyleLbl="sibTrans2D1" presStyleIdx="0" presStyleCnt="2"/>
      <dgm:spPr/>
    </dgm:pt>
    <dgm:pt modelId="{4E69D0AC-7B69-4011-8820-F54D23332E6D}" type="pres">
      <dgm:prSet presAssocID="{EF52C8FE-2A71-463D-8375-C06F9B683A47}" presName="connectorText" presStyleLbl="sibTrans2D1" presStyleIdx="0" presStyleCnt="2"/>
      <dgm:spPr/>
    </dgm:pt>
    <dgm:pt modelId="{276CE0B3-79A7-41B3-994B-4E38F8174633}" type="pres">
      <dgm:prSet presAssocID="{2BEDB9BC-D6BB-41C3-884F-C10BD57E00B9}" presName="node" presStyleLbl="node1" presStyleIdx="1" presStyleCnt="3">
        <dgm:presLayoutVars>
          <dgm:bulletEnabled val="1"/>
        </dgm:presLayoutVars>
      </dgm:prSet>
      <dgm:spPr/>
    </dgm:pt>
    <dgm:pt modelId="{EBCC45F7-4078-405F-8128-73FE2DBC0FF5}" type="pres">
      <dgm:prSet presAssocID="{3ED09BF6-8419-4793-A1A0-26021A78A6B7}" presName="sibTrans" presStyleLbl="sibTrans2D1" presStyleIdx="1" presStyleCnt="2"/>
      <dgm:spPr/>
    </dgm:pt>
    <dgm:pt modelId="{C8F2F163-B53C-4224-9EAC-A18F6FD7696F}" type="pres">
      <dgm:prSet presAssocID="{3ED09BF6-8419-4793-A1A0-26021A78A6B7}" presName="connectorText" presStyleLbl="sibTrans2D1" presStyleIdx="1" presStyleCnt="2"/>
      <dgm:spPr/>
    </dgm:pt>
    <dgm:pt modelId="{7D7D39F1-A8F5-4CF2-9CE5-BB6EB76CB88D}" type="pres">
      <dgm:prSet presAssocID="{5F3A5FA2-57A0-4293-BECA-0023474025C8}" presName="node" presStyleLbl="node1" presStyleIdx="2" presStyleCnt="3">
        <dgm:presLayoutVars>
          <dgm:bulletEnabled val="1"/>
        </dgm:presLayoutVars>
      </dgm:prSet>
      <dgm:spPr/>
    </dgm:pt>
  </dgm:ptLst>
  <dgm:cxnLst>
    <dgm:cxn modelId="{333E8A19-C91A-4282-961C-1B7264658F2A}" type="presOf" srcId="{3ED09BF6-8419-4793-A1A0-26021A78A6B7}" destId="{C8F2F163-B53C-4224-9EAC-A18F6FD7696F}" srcOrd="1" destOrd="0" presId="urn:microsoft.com/office/officeart/2005/8/layout/process1"/>
    <dgm:cxn modelId="{5B44846A-197A-4E9F-95A3-8A712A6F3457}" srcId="{C9DE12C4-E151-438E-8392-23888D19CD9A}" destId="{25C0BAB9-F557-4DD3-AF07-2E0C3E0B75BB}" srcOrd="0" destOrd="0" parTransId="{C581B08D-DFAE-40DE-A3B5-788A98E3B34E}" sibTransId="{EF52C8FE-2A71-463D-8375-C06F9B683A47}"/>
    <dgm:cxn modelId="{8210A34A-52AD-4E4A-B370-458A5E4500B2}" type="presOf" srcId="{3ED09BF6-8419-4793-A1A0-26021A78A6B7}" destId="{EBCC45F7-4078-405F-8128-73FE2DBC0FF5}" srcOrd="0" destOrd="0" presId="urn:microsoft.com/office/officeart/2005/8/layout/process1"/>
    <dgm:cxn modelId="{028EDC71-EC12-4DD8-A10B-03385B0B3A8D}" type="presOf" srcId="{5F3A5FA2-57A0-4293-BECA-0023474025C8}" destId="{7D7D39F1-A8F5-4CF2-9CE5-BB6EB76CB88D}" srcOrd="0" destOrd="0" presId="urn:microsoft.com/office/officeart/2005/8/layout/process1"/>
    <dgm:cxn modelId="{013B1489-F3BA-4A33-A430-615056E6977E}" srcId="{C9DE12C4-E151-438E-8392-23888D19CD9A}" destId="{5F3A5FA2-57A0-4293-BECA-0023474025C8}" srcOrd="2" destOrd="0" parTransId="{212D923B-9CBC-4406-AE99-5B0FD7891423}" sibTransId="{321AAE04-8F7C-4BB7-82E1-4A85CE47F499}"/>
    <dgm:cxn modelId="{830C1B8D-78A1-4C7F-B0EB-E7478579055F}" type="presOf" srcId="{EF52C8FE-2A71-463D-8375-C06F9B683A47}" destId="{6E3911E6-1D7D-4B72-AE09-7D27A0834155}" srcOrd="0" destOrd="0" presId="urn:microsoft.com/office/officeart/2005/8/layout/process1"/>
    <dgm:cxn modelId="{0A342A9B-E71D-47E6-B894-73ABAE3AD83A}" type="presOf" srcId="{C9DE12C4-E151-438E-8392-23888D19CD9A}" destId="{E29ECBB6-14FF-459E-82DC-D497BB4AA83A}" srcOrd="0" destOrd="0" presId="urn:microsoft.com/office/officeart/2005/8/layout/process1"/>
    <dgm:cxn modelId="{922D81A9-209E-48C2-9046-BAEC1B2A32E5}" srcId="{C9DE12C4-E151-438E-8392-23888D19CD9A}" destId="{2BEDB9BC-D6BB-41C3-884F-C10BD57E00B9}" srcOrd="1" destOrd="0" parTransId="{A89864AB-EBD4-49CD-A6F6-4EBAB4F82402}" sibTransId="{3ED09BF6-8419-4793-A1A0-26021A78A6B7}"/>
    <dgm:cxn modelId="{5FBCD8B2-27CA-43B5-A9F8-92CD14E66CBC}" type="presOf" srcId="{2BEDB9BC-D6BB-41C3-884F-C10BD57E00B9}" destId="{276CE0B3-79A7-41B3-994B-4E38F8174633}" srcOrd="0" destOrd="0" presId="urn:microsoft.com/office/officeart/2005/8/layout/process1"/>
    <dgm:cxn modelId="{44E55EB7-C1D6-47A7-8BDD-43624C01EDDF}" type="presOf" srcId="{25C0BAB9-F557-4DD3-AF07-2E0C3E0B75BB}" destId="{A6866026-BFF4-46C7-8EB0-3F01692B9BF4}" srcOrd="0" destOrd="0" presId="urn:microsoft.com/office/officeart/2005/8/layout/process1"/>
    <dgm:cxn modelId="{6737A4C0-7F8C-4C4E-8856-64368CCF7C06}" type="presOf" srcId="{EF52C8FE-2A71-463D-8375-C06F9B683A47}" destId="{4E69D0AC-7B69-4011-8820-F54D23332E6D}" srcOrd="1" destOrd="0" presId="urn:microsoft.com/office/officeart/2005/8/layout/process1"/>
    <dgm:cxn modelId="{340304EB-3560-4D16-A9C3-5667FCCC5685}" type="presParOf" srcId="{E29ECBB6-14FF-459E-82DC-D497BB4AA83A}" destId="{A6866026-BFF4-46C7-8EB0-3F01692B9BF4}" srcOrd="0" destOrd="0" presId="urn:microsoft.com/office/officeart/2005/8/layout/process1"/>
    <dgm:cxn modelId="{F1ACEEB0-2669-43A0-8793-EEDAB5619CA2}" type="presParOf" srcId="{E29ECBB6-14FF-459E-82DC-D497BB4AA83A}" destId="{6E3911E6-1D7D-4B72-AE09-7D27A0834155}" srcOrd="1" destOrd="0" presId="urn:microsoft.com/office/officeart/2005/8/layout/process1"/>
    <dgm:cxn modelId="{E3E8AA6A-F017-4DCB-940E-EB7E6F3F2767}" type="presParOf" srcId="{6E3911E6-1D7D-4B72-AE09-7D27A0834155}" destId="{4E69D0AC-7B69-4011-8820-F54D23332E6D}" srcOrd="0" destOrd="0" presId="urn:microsoft.com/office/officeart/2005/8/layout/process1"/>
    <dgm:cxn modelId="{965BD091-9F6A-4081-9CC6-819037B56A5A}" type="presParOf" srcId="{E29ECBB6-14FF-459E-82DC-D497BB4AA83A}" destId="{276CE0B3-79A7-41B3-994B-4E38F8174633}" srcOrd="2" destOrd="0" presId="urn:microsoft.com/office/officeart/2005/8/layout/process1"/>
    <dgm:cxn modelId="{1A99DC8D-B92A-437D-9006-380518755EED}" type="presParOf" srcId="{E29ECBB6-14FF-459E-82DC-D497BB4AA83A}" destId="{EBCC45F7-4078-405F-8128-73FE2DBC0FF5}" srcOrd="3" destOrd="0" presId="urn:microsoft.com/office/officeart/2005/8/layout/process1"/>
    <dgm:cxn modelId="{F9397B80-F2EB-44D9-BC3D-73EE839AA151}" type="presParOf" srcId="{EBCC45F7-4078-405F-8128-73FE2DBC0FF5}" destId="{C8F2F163-B53C-4224-9EAC-A18F6FD7696F}" srcOrd="0" destOrd="0" presId="urn:microsoft.com/office/officeart/2005/8/layout/process1"/>
    <dgm:cxn modelId="{2B0A56D9-8DA4-4253-9DC0-F20E59425B7B}" type="presParOf" srcId="{E29ECBB6-14FF-459E-82DC-D497BB4AA83A}" destId="{7D7D39F1-A8F5-4CF2-9CE5-BB6EB76CB88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1D163-CFC1-4DDF-9E50-A206ADAD77C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F78AD54-0627-47B9-BBEA-4890C73E375E}">
      <dgm:prSet phldrT="[Texto]"/>
      <dgm:spPr/>
      <dgm:t>
        <a:bodyPr/>
        <a:lstStyle/>
        <a:p>
          <a:r>
            <a:rPr lang="es-CO" dirty="0"/>
            <a:t>Ferias de servicio</a:t>
          </a:r>
        </a:p>
      </dgm:t>
    </dgm:pt>
    <dgm:pt modelId="{8F828C83-5D5D-44FB-9B21-9B36B3FF8030}" type="parTrans" cxnId="{B49CF5A5-A09E-4A52-A43E-834EFA7855C4}">
      <dgm:prSet/>
      <dgm:spPr/>
      <dgm:t>
        <a:bodyPr/>
        <a:lstStyle/>
        <a:p>
          <a:endParaRPr lang="es-CO"/>
        </a:p>
      </dgm:t>
    </dgm:pt>
    <dgm:pt modelId="{646FC823-FBA0-4D5D-893C-4EF277E1D0AB}" type="sibTrans" cxnId="{B49CF5A5-A09E-4A52-A43E-834EFA7855C4}">
      <dgm:prSet/>
      <dgm:spPr/>
      <dgm:t>
        <a:bodyPr/>
        <a:lstStyle/>
        <a:p>
          <a:endParaRPr lang="es-CO"/>
        </a:p>
      </dgm:t>
    </dgm:pt>
    <dgm:pt modelId="{143DEC2E-FA93-44B3-AF2F-F79BF27E336A}">
      <dgm:prSet phldrT="[Texto]"/>
      <dgm:spPr/>
      <dgm:t>
        <a:bodyPr/>
        <a:lstStyle/>
        <a:p>
          <a:r>
            <a:rPr lang="es-CO" dirty="0"/>
            <a:t>Observatorio Ciudadano </a:t>
          </a:r>
        </a:p>
      </dgm:t>
    </dgm:pt>
    <dgm:pt modelId="{E2FBA211-718C-43BD-ACDE-23DD3D6CB004}" type="parTrans" cxnId="{504EFFF5-3B15-41AA-9800-E5FCDC42DE4F}">
      <dgm:prSet/>
      <dgm:spPr/>
      <dgm:t>
        <a:bodyPr/>
        <a:lstStyle/>
        <a:p>
          <a:endParaRPr lang="es-CO"/>
        </a:p>
      </dgm:t>
    </dgm:pt>
    <dgm:pt modelId="{C8CA430E-461A-49DB-8EFB-9CB63A01AE29}" type="sibTrans" cxnId="{504EFFF5-3B15-41AA-9800-E5FCDC42DE4F}">
      <dgm:prSet/>
      <dgm:spPr/>
      <dgm:t>
        <a:bodyPr/>
        <a:lstStyle/>
        <a:p>
          <a:endParaRPr lang="es-CO"/>
        </a:p>
      </dgm:t>
    </dgm:pt>
    <dgm:pt modelId="{53DB01A3-410A-419F-A504-D1AFDAB23771}">
      <dgm:prSet phldrT="[Texto]"/>
      <dgm:spPr/>
      <dgm:t>
        <a:bodyPr/>
        <a:lstStyle/>
        <a:p>
          <a:r>
            <a:rPr lang="es-CO" dirty="0"/>
            <a:t>Foro Ciudadano</a:t>
          </a:r>
        </a:p>
      </dgm:t>
    </dgm:pt>
    <dgm:pt modelId="{188488D6-8444-4368-AAD7-FDE2F8A3721A}" type="parTrans" cxnId="{44608F2F-87B9-4199-8F96-02A0E60DC763}">
      <dgm:prSet/>
      <dgm:spPr/>
      <dgm:t>
        <a:bodyPr/>
        <a:lstStyle/>
        <a:p>
          <a:endParaRPr lang="es-CO"/>
        </a:p>
      </dgm:t>
    </dgm:pt>
    <dgm:pt modelId="{54343ED3-6D50-44BD-ADEB-84C7E4A96211}" type="sibTrans" cxnId="{44608F2F-87B9-4199-8F96-02A0E60DC763}">
      <dgm:prSet/>
      <dgm:spPr/>
      <dgm:t>
        <a:bodyPr/>
        <a:lstStyle/>
        <a:p>
          <a:endParaRPr lang="es-CO"/>
        </a:p>
      </dgm:t>
    </dgm:pt>
    <dgm:pt modelId="{9A497828-2BE4-4408-A55E-18977839C9B8}">
      <dgm:prSet phldrT="[Texto]"/>
      <dgm:spPr/>
      <dgm:t>
        <a:bodyPr/>
        <a:lstStyle/>
        <a:p>
          <a:r>
            <a:rPr lang="es-CO" dirty="0"/>
            <a:t>Audiencia Pública</a:t>
          </a:r>
        </a:p>
      </dgm:t>
    </dgm:pt>
    <dgm:pt modelId="{E59B4C1D-6F15-47F0-B7E4-B601741462D7}" type="parTrans" cxnId="{66775B4E-D2AB-4479-B501-E6158EF122C5}">
      <dgm:prSet/>
      <dgm:spPr/>
      <dgm:t>
        <a:bodyPr/>
        <a:lstStyle/>
        <a:p>
          <a:endParaRPr lang="es-CO"/>
        </a:p>
      </dgm:t>
    </dgm:pt>
    <dgm:pt modelId="{A04B51A3-A747-4F4D-96DA-69B0E7C89F2B}" type="sibTrans" cxnId="{66775B4E-D2AB-4479-B501-E6158EF122C5}">
      <dgm:prSet/>
      <dgm:spPr/>
      <dgm:t>
        <a:bodyPr/>
        <a:lstStyle/>
        <a:p>
          <a:endParaRPr lang="es-CO"/>
        </a:p>
      </dgm:t>
    </dgm:pt>
    <dgm:pt modelId="{1514DB32-A518-452A-89A7-FD8C1B04516E}">
      <dgm:prSet phldrT="[Texto]"/>
      <dgm:spPr/>
      <dgm:t>
        <a:bodyPr/>
        <a:lstStyle/>
        <a:p>
          <a:r>
            <a:rPr lang="es-CO" dirty="0"/>
            <a:t>World Coffe </a:t>
          </a:r>
        </a:p>
      </dgm:t>
    </dgm:pt>
    <dgm:pt modelId="{92361956-E4E3-4895-85FA-8206253DD2F6}" type="parTrans" cxnId="{D3015F10-7C86-49B3-9B65-82D7AF6FFA8D}">
      <dgm:prSet/>
      <dgm:spPr/>
      <dgm:t>
        <a:bodyPr/>
        <a:lstStyle/>
        <a:p>
          <a:endParaRPr lang="es-CO"/>
        </a:p>
      </dgm:t>
    </dgm:pt>
    <dgm:pt modelId="{5F86322D-C15C-4A37-8D51-B226DF4A79DC}" type="sibTrans" cxnId="{D3015F10-7C86-49B3-9B65-82D7AF6FFA8D}">
      <dgm:prSet/>
      <dgm:spPr/>
      <dgm:t>
        <a:bodyPr/>
        <a:lstStyle/>
        <a:p>
          <a:endParaRPr lang="es-CO"/>
        </a:p>
      </dgm:t>
    </dgm:pt>
    <dgm:pt modelId="{6642D57B-86E0-46F7-B8A1-27A51C6CB5B0}">
      <dgm:prSet phldrT="[Texto]"/>
      <dgm:spPr/>
      <dgm:t>
        <a:bodyPr/>
        <a:lstStyle/>
        <a:p>
          <a:r>
            <a:rPr lang="es-CO" dirty="0"/>
            <a:t>Panel Ciudadano</a:t>
          </a:r>
        </a:p>
      </dgm:t>
    </dgm:pt>
    <dgm:pt modelId="{460B2BF8-8C96-4135-8D43-19E4475C47D0}" type="parTrans" cxnId="{B1F461AA-54AA-47CF-9C3F-D7FD8332E975}">
      <dgm:prSet/>
      <dgm:spPr/>
      <dgm:t>
        <a:bodyPr/>
        <a:lstStyle/>
        <a:p>
          <a:endParaRPr lang="es-CO"/>
        </a:p>
      </dgm:t>
    </dgm:pt>
    <dgm:pt modelId="{11A314EA-073E-4742-86C0-0398203A5570}" type="sibTrans" cxnId="{B1F461AA-54AA-47CF-9C3F-D7FD8332E975}">
      <dgm:prSet/>
      <dgm:spPr/>
      <dgm:t>
        <a:bodyPr/>
        <a:lstStyle/>
        <a:p>
          <a:endParaRPr lang="es-CO"/>
        </a:p>
      </dgm:t>
    </dgm:pt>
    <dgm:pt modelId="{B2980DCB-822F-4C9B-BD0D-6BB5848CB1B7}">
      <dgm:prSet phldrT="[Texto]"/>
      <dgm:spPr/>
      <dgm:t>
        <a:bodyPr/>
        <a:lstStyle/>
        <a:p>
          <a:r>
            <a:rPr lang="es-CO" dirty="0"/>
            <a:t>Encuesta deliberativa</a:t>
          </a:r>
        </a:p>
      </dgm:t>
    </dgm:pt>
    <dgm:pt modelId="{FEDFA1FA-1706-4EB8-8819-EFC848C97F25}" type="parTrans" cxnId="{F4799231-464D-4A51-A7B1-2F613FEC3C92}">
      <dgm:prSet/>
      <dgm:spPr/>
      <dgm:t>
        <a:bodyPr/>
        <a:lstStyle/>
        <a:p>
          <a:endParaRPr lang="es-CO"/>
        </a:p>
      </dgm:t>
    </dgm:pt>
    <dgm:pt modelId="{30B8BF2D-14FD-440F-A3C3-7B81E922656E}" type="sibTrans" cxnId="{F4799231-464D-4A51-A7B1-2F613FEC3C92}">
      <dgm:prSet/>
      <dgm:spPr/>
      <dgm:t>
        <a:bodyPr/>
        <a:lstStyle/>
        <a:p>
          <a:endParaRPr lang="es-CO"/>
        </a:p>
      </dgm:t>
    </dgm:pt>
    <dgm:pt modelId="{3DB7033D-484B-40DF-B2CA-4B5926F3EA72}" type="pres">
      <dgm:prSet presAssocID="{C461D163-CFC1-4DDF-9E50-A206ADAD77C2}" presName="diagram" presStyleCnt="0">
        <dgm:presLayoutVars>
          <dgm:dir/>
          <dgm:resizeHandles val="exact"/>
        </dgm:presLayoutVars>
      </dgm:prSet>
      <dgm:spPr/>
    </dgm:pt>
    <dgm:pt modelId="{9E567B0E-2E3F-4DF2-BCD4-5FEEB811A298}" type="pres">
      <dgm:prSet presAssocID="{5F78AD54-0627-47B9-BBEA-4890C73E375E}" presName="node" presStyleLbl="node1" presStyleIdx="0" presStyleCnt="7">
        <dgm:presLayoutVars>
          <dgm:bulletEnabled val="1"/>
        </dgm:presLayoutVars>
      </dgm:prSet>
      <dgm:spPr/>
    </dgm:pt>
    <dgm:pt modelId="{8A8792D6-7665-43BC-B734-1051A8681C00}" type="pres">
      <dgm:prSet presAssocID="{646FC823-FBA0-4D5D-893C-4EF277E1D0AB}" presName="sibTrans" presStyleCnt="0"/>
      <dgm:spPr/>
    </dgm:pt>
    <dgm:pt modelId="{7D63BB7B-BE6D-43CD-B0DB-4832E6A2C469}" type="pres">
      <dgm:prSet presAssocID="{143DEC2E-FA93-44B3-AF2F-F79BF27E336A}" presName="node" presStyleLbl="node1" presStyleIdx="1" presStyleCnt="7">
        <dgm:presLayoutVars>
          <dgm:bulletEnabled val="1"/>
        </dgm:presLayoutVars>
      </dgm:prSet>
      <dgm:spPr/>
    </dgm:pt>
    <dgm:pt modelId="{F36C89B8-D32C-4665-9289-CB9A9AA02CD8}" type="pres">
      <dgm:prSet presAssocID="{C8CA430E-461A-49DB-8EFB-9CB63A01AE29}" presName="sibTrans" presStyleCnt="0"/>
      <dgm:spPr/>
    </dgm:pt>
    <dgm:pt modelId="{86204126-D4BD-4A76-9FC9-1124B73DBEB1}" type="pres">
      <dgm:prSet presAssocID="{53DB01A3-410A-419F-A504-D1AFDAB23771}" presName="node" presStyleLbl="node1" presStyleIdx="2" presStyleCnt="7">
        <dgm:presLayoutVars>
          <dgm:bulletEnabled val="1"/>
        </dgm:presLayoutVars>
      </dgm:prSet>
      <dgm:spPr/>
    </dgm:pt>
    <dgm:pt modelId="{BEBFADB1-A6D8-4DB8-9106-A1DE54F0DDDC}" type="pres">
      <dgm:prSet presAssocID="{54343ED3-6D50-44BD-ADEB-84C7E4A96211}" presName="sibTrans" presStyleCnt="0"/>
      <dgm:spPr/>
    </dgm:pt>
    <dgm:pt modelId="{4D363E22-BD89-4231-8D79-4CBDAA9B3C11}" type="pres">
      <dgm:prSet presAssocID="{9A497828-2BE4-4408-A55E-18977839C9B8}" presName="node" presStyleLbl="node1" presStyleIdx="3" presStyleCnt="7">
        <dgm:presLayoutVars>
          <dgm:bulletEnabled val="1"/>
        </dgm:presLayoutVars>
      </dgm:prSet>
      <dgm:spPr/>
    </dgm:pt>
    <dgm:pt modelId="{CBEDC102-CD87-4883-8757-48866CD22746}" type="pres">
      <dgm:prSet presAssocID="{A04B51A3-A747-4F4D-96DA-69B0E7C89F2B}" presName="sibTrans" presStyleCnt="0"/>
      <dgm:spPr/>
    </dgm:pt>
    <dgm:pt modelId="{887E460A-E187-48BA-89F2-0137E54E5C0B}" type="pres">
      <dgm:prSet presAssocID="{1514DB32-A518-452A-89A7-FD8C1B04516E}" presName="node" presStyleLbl="node1" presStyleIdx="4" presStyleCnt="7">
        <dgm:presLayoutVars>
          <dgm:bulletEnabled val="1"/>
        </dgm:presLayoutVars>
      </dgm:prSet>
      <dgm:spPr/>
    </dgm:pt>
    <dgm:pt modelId="{A7442D78-2732-47AC-9493-5015C1E43727}" type="pres">
      <dgm:prSet presAssocID="{5F86322D-C15C-4A37-8D51-B226DF4A79DC}" presName="sibTrans" presStyleCnt="0"/>
      <dgm:spPr/>
    </dgm:pt>
    <dgm:pt modelId="{722E2278-FF59-4354-9B80-B0FA049433DD}" type="pres">
      <dgm:prSet presAssocID="{6642D57B-86E0-46F7-B8A1-27A51C6CB5B0}" presName="node" presStyleLbl="node1" presStyleIdx="5" presStyleCnt="7">
        <dgm:presLayoutVars>
          <dgm:bulletEnabled val="1"/>
        </dgm:presLayoutVars>
      </dgm:prSet>
      <dgm:spPr/>
    </dgm:pt>
    <dgm:pt modelId="{FF425777-D1FC-499C-9F60-5F0725EAC971}" type="pres">
      <dgm:prSet presAssocID="{11A314EA-073E-4742-86C0-0398203A5570}" presName="sibTrans" presStyleCnt="0"/>
      <dgm:spPr/>
    </dgm:pt>
    <dgm:pt modelId="{C2B1EF6C-2297-445E-9B38-40DBAA38870D}" type="pres">
      <dgm:prSet presAssocID="{B2980DCB-822F-4C9B-BD0D-6BB5848CB1B7}" presName="node" presStyleLbl="node1" presStyleIdx="6" presStyleCnt="7">
        <dgm:presLayoutVars>
          <dgm:bulletEnabled val="1"/>
        </dgm:presLayoutVars>
      </dgm:prSet>
      <dgm:spPr/>
    </dgm:pt>
  </dgm:ptLst>
  <dgm:cxnLst>
    <dgm:cxn modelId="{D3015F10-7C86-49B3-9B65-82D7AF6FFA8D}" srcId="{C461D163-CFC1-4DDF-9E50-A206ADAD77C2}" destId="{1514DB32-A518-452A-89A7-FD8C1B04516E}" srcOrd="4" destOrd="0" parTransId="{92361956-E4E3-4895-85FA-8206253DD2F6}" sibTransId="{5F86322D-C15C-4A37-8D51-B226DF4A79DC}"/>
    <dgm:cxn modelId="{44608F2F-87B9-4199-8F96-02A0E60DC763}" srcId="{C461D163-CFC1-4DDF-9E50-A206ADAD77C2}" destId="{53DB01A3-410A-419F-A504-D1AFDAB23771}" srcOrd="2" destOrd="0" parTransId="{188488D6-8444-4368-AAD7-FDE2F8A3721A}" sibTransId="{54343ED3-6D50-44BD-ADEB-84C7E4A96211}"/>
    <dgm:cxn modelId="{51E4B130-CAB8-4495-9DA3-C174B64E3DF2}" type="presOf" srcId="{143DEC2E-FA93-44B3-AF2F-F79BF27E336A}" destId="{7D63BB7B-BE6D-43CD-B0DB-4832E6A2C469}" srcOrd="0" destOrd="0" presId="urn:microsoft.com/office/officeart/2005/8/layout/default"/>
    <dgm:cxn modelId="{F4799231-464D-4A51-A7B1-2F613FEC3C92}" srcId="{C461D163-CFC1-4DDF-9E50-A206ADAD77C2}" destId="{B2980DCB-822F-4C9B-BD0D-6BB5848CB1B7}" srcOrd="6" destOrd="0" parTransId="{FEDFA1FA-1706-4EB8-8819-EFC848C97F25}" sibTransId="{30B8BF2D-14FD-440F-A3C3-7B81E922656E}"/>
    <dgm:cxn modelId="{BAFD4B40-3BF0-4ED9-9772-BE3C625219FA}" type="presOf" srcId="{9A497828-2BE4-4408-A55E-18977839C9B8}" destId="{4D363E22-BD89-4231-8D79-4CBDAA9B3C11}" srcOrd="0" destOrd="0" presId="urn:microsoft.com/office/officeart/2005/8/layout/default"/>
    <dgm:cxn modelId="{F1A9E05C-4FDD-4F96-87FE-52A3F28D82CD}" type="presOf" srcId="{6642D57B-86E0-46F7-B8A1-27A51C6CB5B0}" destId="{722E2278-FF59-4354-9B80-B0FA049433DD}" srcOrd="0" destOrd="0" presId="urn:microsoft.com/office/officeart/2005/8/layout/default"/>
    <dgm:cxn modelId="{54A9C064-E24D-4DA2-A2C9-2A7E56C3B3F4}" type="presOf" srcId="{5F78AD54-0627-47B9-BBEA-4890C73E375E}" destId="{9E567B0E-2E3F-4DF2-BCD4-5FEEB811A298}" srcOrd="0" destOrd="0" presId="urn:microsoft.com/office/officeart/2005/8/layout/default"/>
    <dgm:cxn modelId="{EBD7D96A-8F25-4CA6-88C4-4E73E42A51CC}" type="presOf" srcId="{1514DB32-A518-452A-89A7-FD8C1B04516E}" destId="{887E460A-E187-48BA-89F2-0137E54E5C0B}" srcOrd="0" destOrd="0" presId="urn:microsoft.com/office/officeart/2005/8/layout/default"/>
    <dgm:cxn modelId="{66775B4E-D2AB-4479-B501-E6158EF122C5}" srcId="{C461D163-CFC1-4DDF-9E50-A206ADAD77C2}" destId="{9A497828-2BE4-4408-A55E-18977839C9B8}" srcOrd="3" destOrd="0" parTransId="{E59B4C1D-6F15-47F0-B7E4-B601741462D7}" sibTransId="{A04B51A3-A747-4F4D-96DA-69B0E7C89F2B}"/>
    <dgm:cxn modelId="{17622789-9488-4CBE-BAF2-921838D9EAC7}" type="presOf" srcId="{53DB01A3-410A-419F-A504-D1AFDAB23771}" destId="{86204126-D4BD-4A76-9FC9-1124B73DBEB1}" srcOrd="0" destOrd="0" presId="urn:microsoft.com/office/officeart/2005/8/layout/default"/>
    <dgm:cxn modelId="{B49CF5A5-A09E-4A52-A43E-834EFA7855C4}" srcId="{C461D163-CFC1-4DDF-9E50-A206ADAD77C2}" destId="{5F78AD54-0627-47B9-BBEA-4890C73E375E}" srcOrd="0" destOrd="0" parTransId="{8F828C83-5D5D-44FB-9B21-9B36B3FF8030}" sibTransId="{646FC823-FBA0-4D5D-893C-4EF277E1D0AB}"/>
    <dgm:cxn modelId="{B1F461AA-54AA-47CF-9C3F-D7FD8332E975}" srcId="{C461D163-CFC1-4DDF-9E50-A206ADAD77C2}" destId="{6642D57B-86E0-46F7-B8A1-27A51C6CB5B0}" srcOrd="5" destOrd="0" parTransId="{460B2BF8-8C96-4135-8D43-19E4475C47D0}" sibTransId="{11A314EA-073E-4742-86C0-0398203A5570}"/>
    <dgm:cxn modelId="{2ED1F4BA-4488-4513-BF2A-F7477AB71D12}" type="presOf" srcId="{B2980DCB-822F-4C9B-BD0D-6BB5848CB1B7}" destId="{C2B1EF6C-2297-445E-9B38-40DBAA38870D}" srcOrd="0" destOrd="0" presId="urn:microsoft.com/office/officeart/2005/8/layout/default"/>
    <dgm:cxn modelId="{F1C206DE-3D87-4EEA-B9BC-AE5D7F7F2BBC}" type="presOf" srcId="{C461D163-CFC1-4DDF-9E50-A206ADAD77C2}" destId="{3DB7033D-484B-40DF-B2CA-4B5926F3EA72}" srcOrd="0" destOrd="0" presId="urn:microsoft.com/office/officeart/2005/8/layout/default"/>
    <dgm:cxn modelId="{504EFFF5-3B15-41AA-9800-E5FCDC42DE4F}" srcId="{C461D163-CFC1-4DDF-9E50-A206ADAD77C2}" destId="{143DEC2E-FA93-44B3-AF2F-F79BF27E336A}" srcOrd="1" destOrd="0" parTransId="{E2FBA211-718C-43BD-ACDE-23DD3D6CB004}" sibTransId="{C8CA430E-461A-49DB-8EFB-9CB63A01AE29}"/>
    <dgm:cxn modelId="{B4F62AE1-7B38-4796-9115-9AC699147142}" type="presParOf" srcId="{3DB7033D-484B-40DF-B2CA-4B5926F3EA72}" destId="{9E567B0E-2E3F-4DF2-BCD4-5FEEB811A298}" srcOrd="0" destOrd="0" presId="urn:microsoft.com/office/officeart/2005/8/layout/default"/>
    <dgm:cxn modelId="{ED7FF5F5-DAB7-40F8-AAB8-1B925F549E96}" type="presParOf" srcId="{3DB7033D-484B-40DF-B2CA-4B5926F3EA72}" destId="{8A8792D6-7665-43BC-B734-1051A8681C00}" srcOrd="1" destOrd="0" presId="urn:microsoft.com/office/officeart/2005/8/layout/default"/>
    <dgm:cxn modelId="{398FED3C-F1DD-4BA5-9F1B-47922C4A7423}" type="presParOf" srcId="{3DB7033D-484B-40DF-B2CA-4B5926F3EA72}" destId="{7D63BB7B-BE6D-43CD-B0DB-4832E6A2C469}" srcOrd="2" destOrd="0" presId="urn:microsoft.com/office/officeart/2005/8/layout/default"/>
    <dgm:cxn modelId="{EAFD90AE-8FA5-491F-8548-EAD03E1585CC}" type="presParOf" srcId="{3DB7033D-484B-40DF-B2CA-4B5926F3EA72}" destId="{F36C89B8-D32C-4665-9289-CB9A9AA02CD8}" srcOrd="3" destOrd="0" presId="urn:microsoft.com/office/officeart/2005/8/layout/default"/>
    <dgm:cxn modelId="{8C8502DA-193D-436C-B503-FB2A04DA2251}" type="presParOf" srcId="{3DB7033D-484B-40DF-B2CA-4B5926F3EA72}" destId="{86204126-D4BD-4A76-9FC9-1124B73DBEB1}" srcOrd="4" destOrd="0" presId="urn:microsoft.com/office/officeart/2005/8/layout/default"/>
    <dgm:cxn modelId="{F68C8C9D-3014-4C73-A5D1-CF90C1C06EC6}" type="presParOf" srcId="{3DB7033D-484B-40DF-B2CA-4B5926F3EA72}" destId="{BEBFADB1-A6D8-4DB8-9106-A1DE54F0DDDC}" srcOrd="5" destOrd="0" presId="urn:microsoft.com/office/officeart/2005/8/layout/default"/>
    <dgm:cxn modelId="{6EA8FBE2-ACED-4022-B280-4646A26CE734}" type="presParOf" srcId="{3DB7033D-484B-40DF-B2CA-4B5926F3EA72}" destId="{4D363E22-BD89-4231-8D79-4CBDAA9B3C11}" srcOrd="6" destOrd="0" presId="urn:microsoft.com/office/officeart/2005/8/layout/default"/>
    <dgm:cxn modelId="{807E6197-E13E-4409-91EA-802728192BEE}" type="presParOf" srcId="{3DB7033D-484B-40DF-B2CA-4B5926F3EA72}" destId="{CBEDC102-CD87-4883-8757-48866CD22746}" srcOrd="7" destOrd="0" presId="urn:microsoft.com/office/officeart/2005/8/layout/default"/>
    <dgm:cxn modelId="{B4F6ACFE-A295-41DC-8507-9CDA342A2EDE}" type="presParOf" srcId="{3DB7033D-484B-40DF-B2CA-4B5926F3EA72}" destId="{887E460A-E187-48BA-89F2-0137E54E5C0B}" srcOrd="8" destOrd="0" presId="urn:microsoft.com/office/officeart/2005/8/layout/default"/>
    <dgm:cxn modelId="{3A8677D5-8A03-4E55-BCC1-A9DFE033EFFF}" type="presParOf" srcId="{3DB7033D-484B-40DF-B2CA-4B5926F3EA72}" destId="{A7442D78-2732-47AC-9493-5015C1E43727}" srcOrd="9" destOrd="0" presId="urn:microsoft.com/office/officeart/2005/8/layout/default"/>
    <dgm:cxn modelId="{07543C90-70CF-4623-BC59-247783660B5D}" type="presParOf" srcId="{3DB7033D-484B-40DF-B2CA-4B5926F3EA72}" destId="{722E2278-FF59-4354-9B80-B0FA049433DD}" srcOrd="10" destOrd="0" presId="urn:microsoft.com/office/officeart/2005/8/layout/default"/>
    <dgm:cxn modelId="{9E3BEF72-19B9-459D-BD69-CBCCFAF1334A}" type="presParOf" srcId="{3DB7033D-484B-40DF-B2CA-4B5926F3EA72}" destId="{FF425777-D1FC-499C-9F60-5F0725EAC971}" srcOrd="11" destOrd="0" presId="urn:microsoft.com/office/officeart/2005/8/layout/default"/>
    <dgm:cxn modelId="{57D6C421-3849-4A42-BD67-FD5B1966BC84}" type="presParOf" srcId="{3DB7033D-484B-40DF-B2CA-4B5926F3EA72}" destId="{C2B1EF6C-2297-445E-9B38-40DBAA3887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CC57F-F86E-47AC-B966-3BE4A6E5AC5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8FAEA8B5-1F79-441B-9D5D-492F11A9C56A}">
      <dgm:prSet phldrT="[Texto]" custT="1"/>
      <dgm:spPr/>
      <dgm:t>
        <a:bodyPr/>
        <a:lstStyle/>
        <a:p>
          <a:r>
            <a:rPr lang="es-CO" sz="1600" b="0" dirty="0"/>
            <a:t>1. Aprestamiento</a:t>
          </a:r>
        </a:p>
      </dgm:t>
    </dgm:pt>
    <dgm:pt modelId="{E5152F0F-9520-472F-A16B-69F3B8B18714}" type="parTrans" cxnId="{34836A2B-BB2C-45FE-9D5A-375322D89D55}">
      <dgm:prSet/>
      <dgm:spPr/>
      <dgm:t>
        <a:bodyPr/>
        <a:lstStyle/>
        <a:p>
          <a:endParaRPr lang="es-CO"/>
        </a:p>
      </dgm:t>
    </dgm:pt>
    <dgm:pt modelId="{1634D711-7F86-488F-88EB-057EF86F8409}" type="sibTrans" cxnId="{34836A2B-BB2C-45FE-9D5A-375322D89D55}">
      <dgm:prSet/>
      <dgm:spPr/>
      <dgm:t>
        <a:bodyPr/>
        <a:lstStyle/>
        <a:p>
          <a:endParaRPr lang="es-CO"/>
        </a:p>
      </dgm:t>
    </dgm:pt>
    <dgm:pt modelId="{5AB47878-66B3-474D-9387-74A05C31C151}">
      <dgm:prSet phldrT="[Texto]"/>
      <dgm:spPr/>
      <dgm:t>
        <a:bodyPr/>
        <a:lstStyle/>
        <a:p>
          <a:r>
            <a:rPr lang="es-CO" b="1" dirty="0"/>
            <a:t>2.Diseño </a:t>
          </a:r>
        </a:p>
      </dgm:t>
    </dgm:pt>
    <dgm:pt modelId="{E155B6FF-73CD-4848-8903-F372C21EC738}" type="parTrans" cxnId="{C9D2024F-FF04-4BDA-8CC9-2E8151506D41}">
      <dgm:prSet/>
      <dgm:spPr/>
      <dgm:t>
        <a:bodyPr/>
        <a:lstStyle/>
        <a:p>
          <a:endParaRPr lang="es-CO"/>
        </a:p>
      </dgm:t>
    </dgm:pt>
    <dgm:pt modelId="{1928EABC-4EBA-49F8-9F38-2A33031E4280}" type="sibTrans" cxnId="{C9D2024F-FF04-4BDA-8CC9-2E8151506D41}">
      <dgm:prSet/>
      <dgm:spPr/>
      <dgm:t>
        <a:bodyPr/>
        <a:lstStyle/>
        <a:p>
          <a:endParaRPr lang="es-CO"/>
        </a:p>
      </dgm:t>
    </dgm:pt>
    <dgm:pt modelId="{A3327B46-24B5-49A5-848D-CBDFA5B42F58}">
      <dgm:prSet phldrT="[Texto]"/>
      <dgm:spPr/>
      <dgm:t>
        <a:bodyPr/>
        <a:lstStyle/>
        <a:p>
          <a:r>
            <a:rPr lang="es-CO" b="1" dirty="0"/>
            <a:t>3. Preparación</a:t>
          </a:r>
          <a:r>
            <a:rPr lang="es-CO" dirty="0"/>
            <a:t> </a:t>
          </a:r>
        </a:p>
      </dgm:t>
    </dgm:pt>
    <dgm:pt modelId="{A165D423-68C8-4A65-B8A6-6102AB3D7A8C}" type="parTrans" cxnId="{B13DBE14-284D-4AAC-9742-3B4989149E4E}">
      <dgm:prSet/>
      <dgm:spPr/>
      <dgm:t>
        <a:bodyPr/>
        <a:lstStyle/>
        <a:p>
          <a:endParaRPr lang="es-CO"/>
        </a:p>
      </dgm:t>
    </dgm:pt>
    <dgm:pt modelId="{99605500-C5D2-4529-9C08-39250BFB9A3E}" type="sibTrans" cxnId="{B13DBE14-284D-4AAC-9742-3B4989149E4E}">
      <dgm:prSet/>
      <dgm:spPr/>
      <dgm:t>
        <a:bodyPr/>
        <a:lstStyle/>
        <a:p>
          <a:endParaRPr lang="es-CO"/>
        </a:p>
      </dgm:t>
    </dgm:pt>
    <dgm:pt modelId="{EE078C4C-77A9-4BD9-BCC2-099CBF98D704}">
      <dgm:prSet phldrT="[Texto]"/>
      <dgm:spPr/>
      <dgm:t>
        <a:bodyPr/>
        <a:lstStyle/>
        <a:p>
          <a:r>
            <a:rPr lang="es-CO" b="1" dirty="0"/>
            <a:t>4. Ejecución </a:t>
          </a:r>
        </a:p>
      </dgm:t>
    </dgm:pt>
    <dgm:pt modelId="{35F16C3A-1729-4AC5-BDD9-0BAE2382B984}" type="parTrans" cxnId="{A3CBC194-92C6-44AB-A785-C2786B2E2877}">
      <dgm:prSet/>
      <dgm:spPr/>
      <dgm:t>
        <a:bodyPr/>
        <a:lstStyle/>
        <a:p>
          <a:endParaRPr lang="es-CO"/>
        </a:p>
      </dgm:t>
    </dgm:pt>
    <dgm:pt modelId="{216CD07B-B329-4FE9-ABF1-B5219F31EB1B}" type="sibTrans" cxnId="{A3CBC194-92C6-44AB-A785-C2786B2E2877}">
      <dgm:prSet/>
      <dgm:spPr/>
      <dgm:t>
        <a:bodyPr/>
        <a:lstStyle/>
        <a:p>
          <a:endParaRPr lang="es-CO"/>
        </a:p>
      </dgm:t>
    </dgm:pt>
    <dgm:pt modelId="{CDBF22BE-8D54-4512-9B86-362D08ABACBB}">
      <dgm:prSet phldrT="[Texto]"/>
      <dgm:spPr/>
      <dgm:t>
        <a:bodyPr/>
        <a:lstStyle/>
        <a:p>
          <a:r>
            <a:rPr lang="es-CO" b="1" dirty="0"/>
            <a:t>5. Seguimiento y Evaluación </a:t>
          </a:r>
        </a:p>
      </dgm:t>
    </dgm:pt>
    <dgm:pt modelId="{0ACD75D3-D9D6-4DCE-B480-E7F2896ED0DB}" type="parTrans" cxnId="{3D65E4FA-5D58-4F7D-A523-BA0969BCB3D2}">
      <dgm:prSet/>
      <dgm:spPr/>
      <dgm:t>
        <a:bodyPr/>
        <a:lstStyle/>
        <a:p>
          <a:endParaRPr lang="es-CO"/>
        </a:p>
      </dgm:t>
    </dgm:pt>
    <dgm:pt modelId="{2D29A82A-C629-4C8B-AD67-D6DB08122B39}" type="sibTrans" cxnId="{3D65E4FA-5D58-4F7D-A523-BA0969BCB3D2}">
      <dgm:prSet/>
      <dgm:spPr/>
      <dgm:t>
        <a:bodyPr/>
        <a:lstStyle/>
        <a:p>
          <a:endParaRPr lang="es-CO"/>
        </a:p>
      </dgm:t>
    </dgm:pt>
    <dgm:pt modelId="{650847CA-C4C2-4FEC-9E2D-F11CFCE265FA}" type="pres">
      <dgm:prSet presAssocID="{C9BCC57F-F86E-47AC-B966-3BE4A6E5AC55}" presName="cycle" presStyleCnt="0">
        <dgm:presLayoutVars>
          <dgm:dir/>
          <dgm:resizeHandles val="exact"/>
        </dgm:presLayoutVars>
      </dgm:prSet>
      <dgm:spPr/>
    </dgm:pt>
    <dgm:pt modelId="{AC288E56-5ACA-4386-A869-AF6BBE39C633}" type="pres">
      <dgm:prSet presAssocID="{8FAEA8B5-1F79-441B-9D5D-492F11A9C56A}" presName="node" presStyleLbl="node1" presStyleIdx="0" presStyleCnt="5" custScaleX="118061">
        <dgm:presLayoutVars>
          <dgm:bulletEnabled val="1"/>
        </dgm:presLayoutVars>
      </dgm:prSet>
      <dgm:spPr/>
    </dgm:pt>
    <dgm:pt modelId="{9585017B-C1A9-4BAF-8393-2EEDBDDB1FC0}" type="pres">
      <dgm:prSet presAssocID="{1634D711-7F86-488F-88EB-057EF86F8409}" presName="sibTrans" presStyleLbl="sibTrans2D1" presStyleIdx="0" presStyleCnt="5"/>
      <dgm:spPr/>
    </dgm:pt>
    <dgm:pt modelId="{4C55CB0C-4982-4E90-B7CB-FE1ACC73B7C8}" type="pres">
      <dgm:prSet presAssocID="{1634D711-7F86-488F-88EB-057EF86F8409}" presName="connectorText" presStyleLbl="sibTrans2D1" presStyleIdx="0" presStyleCnt="5"/>
      <dgm:spPr/>
    </dgm:pt>
    <dgm:pt modelId="{47578853-92DD-492D-9D99-FD39AB9C0F9A}" type="pres">
      <dgm:prSet presAssocID="{5AB47878-66B3-474D-9387-74A05C31C151}" presName="node" presStyleLbl="node1" presStyleIdx="1" presStyleCnt="5">
        <dgm:presLayoutVars>
          <dgm:bulletEnabled val="1"/>
        </dgm:presLayoutVars>
      </dgm:prSet>
      <dgm:spPr/>
    </dgm:pt>
    <dgm:pt modelId="{67F8BD69-B847-4550-B2ED-3AE91E4D85B2}" type="pres">
      <dgm:prSet presAssocID="{1928EABC-4EBA-49F8-9F38-2A33031E4280}" presName="sibTrans" presStyleLbl="sibTrans2D1" presStyleIdx="1" presStyleCnt="5"/>
      <dgm:spPr/>
    </dgm:pt>
    <dgm:pt modelId="{D1954874-0820-4880-94C6-902CD1DAE779}" type="pres">
      <dgm:prSet presAssocID="{1928EABC-4EBA-49F8-9F38-2A33031E4280}" presName="connectorText" presStyleLbl="sibTrans2D1" presStyleIdx="1" presStyleCnt="5"/>
      <dgm:spPr/>
    </dgm:pt>
    <dgm:pt modelId="{D42AD36D-AE0A-4B25-8AE9-7C0F59EC2D8B}" type="pres">
      <dgm:prSet presAssocID="{A3327B46-24B5-49A5-848D-CBDFA5B42F58}" presName="node" presStyleLbl="node1" presStyleIdx="2" presStyleCnt="5">
        <dgm:presLayoutVars>
          <dgm:bulletEnabled val="1"/>
        </dgm:presLayoutVars>
      </dgm:prSet>
      <dgm:spPr/>
    </dgm:pt>
    <dgm:pt modelId="{8ED00557-1B9E-4025-871C-209DC0FD2CB9}" type="pres">
      <dgm:prSet presAssocID="{99605500-C5D2-4529-9C08-39250BFB9A3E}" presName="sibTrans" presStyleLbl="sibTrans2D1" presStyleIdx="2" presStyleCnt="5"/>
      <dgm:spPr/>
    </dgm:pt>
    <dgm:pt modelId="{0EFB7A2C-3B88-415D-BA8A-9368AD4CB04D}" type="pres">
      <dgm:prSet presAssocID="{99605500-C5D2-4529-9C08-39250BFB9A3E}" presName="connectorText" presStyleLbl="sibTrans2D1" presStyleIdx="2" presStyleCnt="5"/>
      <dgm:spPr/>
    </dgm:pt>
    <dgm:pt modelId="{4891E3C8-DB91-488A-B2DA-8C067A7059F0}" type="pres">
      <dgm:prSet presAssocID="{EE078C4C-77A9-4BD9-BCC2-099CBF98D704}" presName="node" presStyleLbl="node1" presStyleIdx="3" presStyleCnt="5">
        <dgm:presLayoutVars>
          <dgm:bulletEnabled val="1"/>
        </dgm:presLayoutVars>
      </dgm:prSet>
      <dgm:spPr/>
    </dgm:pt>
    <dgm:pt modelId="{97AA761C-C4E0-44D5-942E-5456A9C7F281}" type="pres">
      <dgm:prSet presAssocID="{216CD07B-B329-4FE9-ABF1-B5219F31EB1B}" presName="sibTrans" presStyleLbl="sibTrans2D1" presStyleIdx="3" presStyleCnt="5"/>
      <dgm:spPr/>
    </dgm:pt>
    <dgm:pt modelId="{E51D3FE4-EF3B-4C68-B53E-425C4C0A93B5}" type="pres">
      <dgm:prSet presAssocID="{216CD07B-B329-4FE9-ABF1-B5219F31EB1B}" presName="connectorText" presStyleLbl="sibTrans2D1" presStyleIdx="3" presStyleCnt="5"/>
      <dgm:spPr/>
    </dgm:pt>
    <dgm:pt modelId="{C3408BF5-C799-4929-8EAB-2FCCA3744EAC}" type="pres">
      <dgm:prSet presAssocID="{CDBF22BE-8D54-4512-9B86-362D08ABACBB}" presName="node" presStyleLbl="node1" presStyleIdx="4" presStyleCnt="5">
        <dgm:presLayoutVars>
          <dgm:bulletEnabled val="1"/>
        </dgm:presLayoutVars>
      </dgm:prSet>
      <dgm:spPr/>
    </dgm:pt>
    <dgm:pt modelId="{EEF7A9C6-E269-4E65-8C0F-6DE0F3F98036}" type="pres">
      <dgm:prSet presAssocID="{2D29A82A-C629-4C8B-AD67-D6DB08122B39}" presName="sibTrans" presStyleLbl="sibTrans2D1" presStyleIdx="4" presStyleCnt="5"/>
      <dgm:spPr/>
    </dgm:pt>
    <dgm:pt modelId="{E40A569B-3AD0-4BE2-A153-A409E110C8E1}" type="pres">
      <dgm:prSet presAssocID="{2D29A82A-C629-4C8B-AD67-D6DB08122B39}" presName="connectorText" presStyleLbl="sibTrans2D1" presStyleIdx="4" presStyleCnt="5"/>
      <dgm:spPr/>
    </dgm:pt>
  </dgm:ptLst>
  <dgm:cxnLst>
    <dgm:cxn modelId="{B291980B-713E-4A76-9FDA-28504A0C618E}" type="presOf" srcId="{C9BCC57F-F86E-47AC-B966-3BE4A6E5AC55}" destId="{650847CA-C4C2-4FEC-9E2D-F11CFCE265FA}" srcOrd="0" destOrd="0" presId="urn:microsoft.com/office/officeart/2005/8/layout/cycle2"/>
    <dgm:cxn modelId="{B13DBE14-284D-4AAC-9742-3B4989149E4E}" srcId="{C9BCC57F-F86E-47AC-B966-3BE4A6E5AC55}" destId="{A3327B46-24B5-49A5-848D-CBDFA5B42F58}" srcOrd="2" destOrd="0" parTransId="{A165D423-68C8-4A65-B8A6-6102AB3D7A8C}" sibTransId="{99605500-C5D2-4529-9C08-39250BFB9A3E}"/>
    <dgm:cxn modelId="{9D98F420-AF45-433F-81EB-A6E649702AE3}" type="presOf" srcId="{1634D711-7F86-488F-88EB-057EF86F8409}" destId="{9585017B-C1A9-4BAF-8393-2EEDBDDB1FC0}" srcOrd="0" destOrd="0" presId="urn:microsoft.com/office/officeart/2005/8/layout/cycle2"/>
    <dgm:cxn modelId="{863D1227-5E0B-4810-B4D8-9CD6D62E01F6}" type="presOf" srcId="{99605500-C5D2-4529-9C08-39250BFB9A3E}" destId="{8ED00557-1B9E-4025-871C-209DC0FD2CB9}" srcOrd="0" destOrd="0" presId="urn:microsoft.com/office/officeart/2005/8/layout/cycle2"/>
    <dgm:cxn modelId="{34836A2B-BB2C-45FE-9D5A-375322D89D55}" srcId="{C9BCC57F-F86E-47AC-B966-3BE4A6E5AC55}" destId="{8FAEA8B5-1F79-441B-9D5D-492F11A9C56A}" srcOrd="0" destOrd="0" parTransId="{E5152F0F-9520-472F-A16B-69F3B8B18714}" sibTransId="{1634D711-7F86-488F-88EB-057EF86F8409}"/>
    <dgm:cxn modelId="{AC316A2D-04E8-4F88-BDFF-33BAF72D2B12}" type="presOf" srcId="{5AB47878-66B3-474D-9387-74A05C31C151}" destId="{47578853-92DD-492D-9D99-FD39AB9C0F9A}" srcOrd="0" destOrd="0" presId="urn:microsoft.com/office/officeart/2005/8/layout/cycle2"/>
    <dgm:cxn modelId="{DED16531-E4EE-4407-BFAE-A20D27E48598}" type="presOf" srcId="{99605500-C5D2-4529-9C08-39250BFB9A3E}" destId="{0EFB7A2C-3B88-415D-BA8A-9368AD4CB04D}" srcOrd="1" destOrd="0" presId="urn:microsoft.com/office/officeart/2005/8/layout/cycle2"/>
    <dgm:cxn modelId="{A2E16538-C951-499A-AE0E-69E1DC203F2E}" type="presOf" srcId="{216CD07B-B329-4FE9-ABF1-B5219F31EB1B}" destId="{97AA761C-C4E0-44D5-942E-5456A9C7F281}" srcOrd="0" destOrd="0" presId="urn:microsoft.com/office/officeart/2005/8/layout/cycle2"/>
    <dgm:cxn modelId="{04D0A35F-3BFD-4B41-9666-3D675E74428F}" type="presOf" srcId="{EE078C4C-77A9-4BD9-BCC2-099CBF98D704}" destId="{4891E3C8-DB91-488A-B2DA-8C067A7059F0}" srcOrd="0" destOrd="0" presId="urn:microsoft.com/office/officeart/2005/8/layout/cycle2"/>
    <dgm:cxn modelId="{6BD9C565-0184-4C47-A7F7-19899DA4A661}" type="presOf" srcId="{8FAEA8B5-1F79-441B-9D5D-492F11A9C56A}" destId="{AC288E56-5ACA-4386-A869-AF6BBE39C633}" srcOrd="0" destOrd="0" presId="urn:microsoft.com/office/officeart/2005/8/layout/cycle2"/>
    <dgm:cxn modelId="{C9D2024F-FF04-4BDA-8CC9-2E8151506D41}" srcId="{C9BCC57F-F86E-47AC-B966-3BE4A6E5AC55}" destId="{5AB47878-66B3-474D-9387-74A05C31C151}" srcOrd="1" destOrd="0" parTransId="{E155B6FF-73CD-4848-8903-F372C21EC738}" sibTransId="{1928EABC-4EBA-49F8-9F38-2A33031E4280}"/>
    <dgm:cxn modelId="{DEB00E6F-1DD0-4A05-AC5E-C4EBB44DDBED}" type="presOf" srcId="{A3327B46-24B5-49A5-848D-CBDFA5B42F58}" destId="{D42AD36D-AE0A-4B25-8AE9-7C0F59EC2D8B}" srcOrd="0" destOrd="0" presId="urn:microsoft.com/office/officeart/2005/8/layout/cycle2"/>
    <dgm:cxn modelId="{A0CDA856-3300-4EF4-86E9-1536E8B7667A}" type="presOf" srcId="{1634D711-7F86-488F-88EB-057EF86F8409}" destId="{4C55CB0C-4982-4E90-B7CB-FE1ACC73B7C8}" srcOrd="1" destOrd="0" presId="urn:microsoft.com/office/officeart/2005/8/layout/cycle2"/>
    <dgm:cxn modelId="{47F0CD78-C1F3-4D69-BB12-0FA5BB3F775E}" type="presOf" srcId="{2D29A82A-C629-4C8B-AD67-D6DB08122B39}" destId="{E40A569B-3AD0-4BE2-A153-A409E110C8E1}" srcOrd="1" destOrd="0" presId="urn:microsoft.com/office/officeart/2005/8/layout/cycle2"/>
    <dgm:cxn modelId="{EC68AF82-E101-4156-9E01-428A6A92E64B}" type="presOf" srcId="{CDBF22BE-8D54-4512-9B86-362D08ABACBB}" destId="{C3408BF5-C799-4929-8EAB-2FCCA3744EAC}" srcOrd="0" destOrd="0" presId="urn:microsoft.com/office/officeart/2005/8/layout/cycle2"/>
    <dgm:cxn modelId="{A3CBC194-92C6-44AB-A785-C2786B2E2877}" srcId="{C9BCC57F-F86E-47AC-B966-3BE4A6E5AC55}" destId="{EE078C4C-77A9-4BD9-BCC2-099CBF98D704}" srcOrd="3" destOrd="0" parTransId="{35F16C3A-1729-4AC5-BDD9-0BAE2382B984}" sibTransId="{216CD07B-B329-4FE9-ABF1-B5219F31EB1B}"/>
    <dgm:cxn modelId="{AD234995-0158-4CD1-9E1E-14FDBBCA4EF7}" type="presOf" srcId="{2D29A82A-C629-4C8B-AD67-D6DB08122B39}" destId="{EEF7A9C6-E269-4E65-8C0F-6DE0F3F98036}" srcOrd="0" destOrd="0" presId="urn:microsoft.com/office/officeart/2005/8/layout/cycle2"/>
    <dgm:cxn modelId="{EB29FCC0-7DB1-4F79-8CA5-766DAC691AFD}" type="presOf" srcId="{1928EABC-4EBA-49F8-9F38-2A33031E4280}" destId="{67F8BD69-B847-4550-B2ED-3AE91E4D85B2}" srcOrd="0" destOrd="0" presId="urn:microsoft.com/office/officeart/2005/8/layout/cycle2"/>
    <dgm:cxn modelId="{226FE4C9-97C0-477C-AED2-4E27BBBC3C8F}" type="presOf" srcId="{216CD07B-B329-4FE9-ABF1-B5219F31EB1B}" destId="{E51D3FE4-EF3B-4C68-B53E-425C4C0A93B5}" srcOrd="1" destOrd="0" presId="urn:microsoft.com/office/officeart/2005/8/layout/cycle2"/>
    <dgm:cxn modelId="{26658DD4-D74B-48BD-A1CD-A6A180652E93}" type="presOf" srcId="{1928EABC-4EBA-49F8-9F38-2A33031E4280}" destId="{D1954874-0820-4880-94C6-902CD1DAE779}" srcOrd="1" destOrd="0" presId="urn:microsoft.com/office/officeart/2005/8/layout/cycle2"/>
    <dgm:cxn modelId="{3D65E4FA-5D58-4F7D-A523-BA0969BCB3D2}" srcId="{C9BCC57F-F86E-47AC-B966-3BE4A6E5AC55}" destId="{CDBF22BE-8D54-4512-9B86-362D08ABACBB}" srcOrd="4" destOrd="0" parTransId="{0ACD75D3-D9D6-4DCE-B480-E7F2896ED0DB}" sibTransId="{2D29A82A-C629-4C8B-AD67-D6DB08122B39}"/>
    <dgm:cxn modelId="{B000EC16-A559-4BF8-8ADE-575AC2AC9EEF}" type="presParOf" srcId="{650847CA-C4C2-4FEC-9E2D-F11CFCE265FA}" destId="{AC288E56-5ACA-4386-A869-AF6BBE39C633}" srcOrd="0" destOrd="0" presId="urn:microsoft.com/office/officeart/2005/8/layout/cycle2"/>
    <dgm:cxn modelId="{8011AE6B-1227-44C4-B072-444500806B4F}" type="presParOf" srcId="{650847CA-C4C2-4FEC-9E2D-F11CFCE265FA}" destId="{9585017B-C1A9-4BAF-8393-2EEDBDDB1FC0}" srcOrd="1" destOrd="0" presId="urn:microsoft.com/office/officeart/2005/8/layout/cycle2"/>
    <dgm:cxn modelId="{E8652CC3-FF1F-4C12-88C5-64C50096B749}" type="presParOf" srcId="{9585017B-C1A9-4BAF-8393-2EEDBDDB1FC0}" destId="{4C55CB0C-4982-4E90-B7CB-FE1ACC73B7C8}" srcOrd="0" destOrd="0" presId="urn:microsoft.com/office/officeart/2005/8/layout/cycle2"/>
    <dgm:cxn modelId="{6489CB7C-EF74-4833-B2F2-B63FFEAADD32}" type="presParOf" srcId="{650847CA-C4C2-4FEC-9E2D-F11CFCE265FA}" destId="{47578853-92DD-492D-9D99-FD39AB9C0F9A}" srcOrd="2" destOrd="0" presId="urn:microsoft.com/office/officeart/2005/8/layout/cycle2"/>
    <dgm:cxn modelId="{BC1F05D8-374F-471C-805A-90EF86E03E7A}" type="presParOf" srcId="{650847CA-C4C2-4FEC-9E2D-F11CFCE265FA}" destId="{67F8BD69-B847-4550-B2ED-3AE91E4D85B2}" srcOrd="3" destOrd="0" presId="urn:microsoft.com/office/officeart/2005/8/layout/cycle2"/>
    <dgm:cxn modelId="{5A757AB3-7BEB-479E-A937-2E93729FE57F}" type="presParOf" srcId="{67F8BD69-B847-4550-B2ED-3AE91E4D85B2}" destId="{D1954874-0820-4880-94C6-902CD1DAE779}" srcOrd="0" destOrd="0" presId="urn:microsoft.com/office/officeart/2005/8/layout/cycle2"/>
    <dgm:cxn modelId="{526517C7-6B2F-4217-8EA8-F87B2858C200}" type="presParOf" srcId="{650847CA-C4C2-4FEC-9E2D-F11CFCE265FA}" destId="{D42AD36D-AE0A-4B25-8AE9-7C0F59EC2D8B}" srcOrd="4" destOrd="0" presId="urn:microsoft.com/office/officeart/2005/8/layout/cycle2"/>
    <dgm:cxn modelId="{3516F060-FF61-4C42-BBD9-9467D9BEF54D}" type="presParOf" srcId="{650847CA-C4C2-4FEC-9E2D-F11CFCE265FA}" destId="{8ED00557-1B9E-4025-871C-209DC0FD2CB9}" srcOrd="5" destOrd="0" presId="urn:microsoft.com/office/officeart/2005/8/layout/cycle2"/>
    <dgm:cxn modelId="{159A9DE6-B7CA-4903-8736-0858B13551A0}" type="presParOf" srcId="{8ED00557-1B9E-4025-871C-209DC0FD2CB9}" destId="{0EFB7A2C-3B88-415D-BA8A-9368AD4CB04D}" srcOrd="0" destOrd="0" presId="urn:microsoft.com/office/officeart/2005/8/layout/cycle2"/>
    <dgm:cxn modelId="{9DA7BCDD-AEA5-47A1-BFB1-C26CC81D7546}" type="presParOf" srcId="{650847CA-C4C2-4FEC-9E2D-F11CFCE265FA}" destId="{4891E3C8-DB91-488A-B2DA-8C067A7059F0}" srcOrd="6" destOrd="0" presId="urn:microsoft.com/office/officeart/2005/8/layout/cycle2"/>
    <dgm:cxn modelId="{EAFC9FE0-30D8-48A8-BDB4-6E936886F84F}" type="presParOf" srcId="{650847CA-C4C2-4FEC-9E2D-F11CFCE265FA}" destId="{97AA761C-C4E0-44D5-942E-5456A9C7F281}" srcOrd="7" destOrd="0" presId="urn:microsoft.com/office/officeart/2005/8/layout/cycle2"/>
    <dgm:cxn modelId="{A278D5D3-08A4-4FAE-8EC9-4FC9CA12449C}" type="presParOf" srcId="{97AA761C-C4E0-44D5-942E-5456A9C7F281}" destId="{E51D3FE4-EF3B-4C68-B53E-425C4C0A93B5}" srcOrd="0" destOrd="0" presId="urn:microsoft.com/office/officeart/2005/8/layout/cycle2"/>
    <dgm:cxn modelId="{A97FFA14-76FB-48D8-8D80-6A6D921CA279}" type="presParOf" srcId="{650847CA-C4C2-4FEC-9E2D-F11CFCE265FA}" destId="{C3408BF5-C799-4929-8EAB-2FCCA3744EAC}" srcOrd="8" destOrd="0" presId="urn:microsoft.com/office/officeart/2005/8/layout/cycle2"/>
    <dgm:cxn modelId="{593535EF-168C-493B-8594-F1FBFD2B9A9D}" type="presParOf" srcId="{650847CA-C4C2-4FEC-9E2D-F11CFCE265FA}" destId="{EEF7A9C6-E269-4E65-8C0F-6DE0F3F98036}" srcOrd="9" destOrd="0" presId="urn:microsoft.com/office/officeart/2005/8/layout/cycle2"/>
    <dgm:cxn modelId="{C710FD2B-EFE4-41AD-BB21-AC54210BB3CF}" type="presParOf" srcId="{EEF7A9C6-E269-4E65-8C0F-6DE0F3F98036}" destId="{E40A569B-3AD0-4BE2-A153-A409E110C8E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EFF718-19C6-4521-9C88-A3F51034886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17EC58A-0FA5-4B26-B3FF-CA34A8FBA669}">
      <dgm:prSet phldrT="[Texto]"/>
      <dgm:spPr/>
      <dgm:t>
        <a:bodyPr/>
        <a:lstStyle/>
        <a:p>
          <a:r>
            <a:rPr lang="es-CO" dirty="0"/>
            <a:t>Lenguaje claro, comprensible y coherente  </a:t>
          </a:r>
        </a:p>
      </dgm:t>
    </dgm:pt>
    <dgm:pt modelId="{B9BBE581-7E43-4689-9A6F-CD8F1027D250}" type="parTrans" cxnId="{1312A43A-B90D-408C-B35D-CFC512A0A04D}">
      <dgm:prSet/>
      <dgm:spPr/>
      <dgm:t>
        <a:bodyPr/>
        <a:lstStyle/>
        <a:p>
          <a:endParaRPr lang="es-CO"/>
        </a:p>
      </dgm:t>
    </dgm:pt>
    <dgm:pt modelId="{09C6B59F-76BF-4CA8-80BA-192D96EB0D86}" type="sibTrans" cxnId="{1312A43A-B90D-408C-B35D-CFC512A0A04D}">
      <dgm:prSet/>
      <dgm:spPr/>
      <dgm:t>
        <a:bodyPr/>
        <a:lstStyle/>
        <a:p>
          <a:endParaRPr lang="es-CO"/>
        </a:p>
      </dgm:t>
    </dgm:pt>
    <dgm:pt modelId="{D047CD01-9AD1-4F11-8640-6A85014EAA50}">
      <dgm:prSet phldrT="[Texto]"/>
      <dgm:spPr/>
      <dgm:t>
        <a:bodyPr/>
        <a:lstStyle/>
        <a:p>
          <a:r>
            <a:rPr lang="es-CO" dirty="0"/>
            <a:t>Trabajo articulado con las subdirecciones  </a:t>
          </a:r>
        </a:p>
      </dgm:t>
    </dgm:pt>
    <dgm:pt modelId="{9C34A179-5E43-4A57-84CF-EDC6223E832E}" type="parTrans" cxnId="{8B2EA1DF-5DDB-4E00-A666-88FDFE59293A}">
      <dgm:prSet/>
      <dgm:spPr/>
      <dgm:t>
        <a:bodyPr/>
        <a:lstStyle/>
        <a:p>
          <a:endParaRPr lang="es-CO"/>
        </a:p>
      </dgm:t>
    </dgm:pt>
    <dgm:pt modelId="{8FE4A8AF-6A35-4436-BDD5-51F83FE769B1}" type="sibTrans" cxnId="{8B2EA1DF-5DDB-4E00-A666-88FDFE59293A}">
      <dgm:prSet/>
      <dgm:spPr/>
      <dgm:t>
        <a:bodyPr/>
        <a:lstStyle/>
        <a:p>
          <a:endParaRPr lang="es-CO"/>
        </a:p>
      </dgm:t>
    </dgm:pt>
    <dgm:pt modelId="{4D13A297-6D4A-498D-B897-38FFA369269A}">
      <dgm:prSet phldrT="[Texto]"/>
      <dgm:spPr/>
      <dgm:t>
        <a:bodyPr/>
        <a:lstStyle/>
        <a:p>
          <a:r>
            <a:rPr lang="es-CO" dirty="0"/>
            <a:t>Informar gestión y resultados de la vigencia 2022</a:t>
          </a:r>
        </a:p>
      </dgm:t>
    </dgm:pt>
    <dgm:pt modelId="{D127FCB2-A008-49E8-9D05-DA8696318E77}" type="parTrans" cxnId="{8155528C-CC8E-4927-89F2-DAFBC5CE7E48}">
      <dgm:prSet/>
      <dgm:spPr/>
      <dgm:t>
        <a:bodyPr/>
        <a:lstStyle/>
        <a:p>
          <a:endParaRPr lang="es-CO"/>
        </a:p>
      </dgm:t>
    </dgm:pt>
    <dgm:pt modelId="{169788A3-5242-40F2-B2A0-E9FE28408C6B}" type="sibTrans" cxnId="{8155528C-CC8E-4927-89F2-DAFBC5CE7E48}">
      <dgm:prSet/>
      <dgm:spPr/>
      <dgm:t>
        <a:bodyPr/>
        <a:lstStyle/>
        <a:p>
          <a:endParaRPr lang="es-CO"/>
        </a:p>
      </dgm:t>
    </dgm:pt>
    <dgm:pt modelId="{09D558AF-9C6A-4DAA-86B2-E08E9CCD838C}">
      <dgm:prSet phldrT="[Texto]"/>
      <dgm:spPr/>
      <dgm:t>
        <a:bodyPr/>
        <a:lstStyle/>
        <a:p>
          <a:r>
            <a:rPr lang="es-CO" dirty="0"/>
            <a:t>Estrategia de comunicaciones </a:t>
          </a:r>
        </a:p>
      </dgm:t>
    </dgm:pt>
    <dgm:pt modelId="{683B6CAE-0450-4D28-A692-FC561DB34BD4}" type="parTrans" cxnId="{E0D2CE26-5792-4A77-81ED-3F2D037865FA}">
      <dgm:prSet/>
      <dgm:spPr/>
      <dgm:t>
        <a:bodyPr/>
        <a:lstStyle/>
        <a:p>
          <a:endParaRPr lang="es-CO"/>
        </a:p>
      </dgm:t>
    </dgm:pt>
    <dgm:pt modelId="{8935A986-BA46-4295-B051-D1883D6C5850}" type="sibTrans" cxnId="{E0D2CE26-5792-4A77-81ED-3F2D037865FA}">
      <dgm:prSet/>
      <dgm:spPr/>
      <dgm:t>
        <a:bodyPr/>
        <a:lstStyle/>
        <a:p>
          <a:endParaRPr lang="es-CO"/>
        </a:p>
      </dgm:t>
    </dgm:pt>
    <dgm:pt modelId="{A49C870A-4890-4A86-AD56-05826BD5609E}" type="pres">
      <dgm:prSet presAssocID="{D1EFF718-19C6-4521-9C88-A3F510348869}" presName="linear" presStyleCnt="0">
        <dgm:presLayoutVars>
          <dgm:dir/>
          <dgm:animLvl val="lvl"/>
          <dgm:resizeHandles val="exact"/>
        </dgm:presLayoutVars>
      </dgm:prSet>
      <dgm:spPr/>
    </dgm:pt>
    <dgm:pt modelId="{56663F11-3B98-40E5-B6B8-45F6C378CA5B}" type="pres">
      <dgm:prSet presAssocID="{617EC58A-0FA5-4B26-B3FF-CA34A8FBA669}" presName="parentLin" presStyleCnt="0"/>
      <dgm:spPr/>
    </dgm:pt>
    <dgm:pt modelId="{BF086AFD-EAB5-4E65-9B53-499BABED84AF}" type="pres">
      <dgm:prSet presAssocID="{617EC58A-0FA5-4B26-B3FF-CA34A8FBA669}" presName="parentLeftMargin" presStyleLbl="node1" presStyleIdx="0" presStyleCnt="4"/>
      <dgm:spPr/>
    </dgm:pt>
    <dgm:pt modelId="{7A64120F-9DDA-48AA-8386-9BFEE63C6C5D}" type="pres">
      <dgm:prSet presAssocID="{617EC58A-0FA5-4B26-B3FF-CA34A8FBA66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A6B44C-E799-4E68-A6D3-D2F72B4B3F20}" type="pres">
      <dgm:prSet presAssocID="{617EC58A-0FA5-4B26-B3FF-CA34A8FBA669}" presName="negativeSpace" presStyleCnt="0"/>
      <dgm:spPr/>
    </dgm:pt>
    <dgm:pt modelId="{3993ED78-B12A-4ABD-AFEF-74F2FA24C3C1}" type="pres">
      <dgm:prSet presAssocID="{617EC58A-0FA5-4B26-B3FF-CA34A8FBA669}" presName="childText" presStyleLbl="conFgAcc1" presStyleIdx="0" presStyleCnt="4">
        <dgm:presLayoutVars>
          <dgm:bulletEnabled val="1"/>
        </dgm:presLayoutVars>
      </dgm:prSet>
      <dgm:spPr/>
    </dgm:pt>
    <dgm:pt modelId="{11C4FFCB-0172-4894-90DB-321069FE1D28}" type="pres">
      <dgm:prSet presAssocID="{09C6B59F-76BF-4CA8-80BA-192D96EB0D86}" presName="spaceBetweenRectangles" presStyleCnt="0"/>
      <dgm:spPr/>
    </dgm:pt>
    <dgm:pt modelId="{73B1F15E-4A71-4DB8-BDD3-4CA3428E7F58}" type="pres">
      <dgm:prSet presAssocID="{D047CD01-9AD1-4F11-8640-6A85014EAA50}" presName="parentLin" presStyleCnt="0"/>
      <dgm:spPr/>
    </dgm:pt>
    <dgm:pt modelId="{1BACB4D2-7A01-4B58-9458-CEA94E786619}" type="pres">
      <dgm:prSet presAssocID="{D047CD01-9AD1-4F11-8640-6A85014EAA50}" presName="parentLeftMargin" presStyleLbl="node1" presStyleIdx="0" presStyleCnt="4"/>
      <dgm:spPr/>
    </dgm:pt>
    <dgm:pt modelId="{885EFA81-7922-4030-BF33-115515F04BA6}" type="pres">
      <dgm:prSet presAssocID="{D047CD01-9AD1-4F11-8640-6A85014EAA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8B5C80-6D46-4150-8654-B608DA8FD9F3}" type="pres">
      <dgm:prSet presAssocID="{D047CD01-9AD1-4F11-8640-6A85014EAA50}" presName="negativeSpace" presStyleCnt="0"/>
      <dgm:spPr/>
    </dgm:pt>
    <dgm:pt modelId="{C5CE07DA-5EB8-48E0-99FB-F80F6ECFCFB8}" type="pres">
      <dgm:prSet presAssocID="{D047CD01-9AD1-4F11-8640-6A85014EAA50}" presName="childText" presStyleLbl="conFgAcc1" presStyleIdx="1" presStyleCnt="4">
        <dgm:presLayoutVars>
          <dgm:bulletEnabled val="1"/>
        </dgm:presLayoutVars>
      </dgm:prSet>
      <dgm:spPr/>
    </dgm:pt>
    <dgm:pt modelId="{1BAC8651-D175-4C3D-9AC2-5ED8AC58F22C}" type="pres">
      <dgm:prSet presAssocID="{8FE4A8AF-6A35-4436-BDD5-51F83FE769B1}" presName="spaceBetweenRectangles" presStyleCnt="0"/>
      <dgm:spPr/>
    </dgm:pt>
    <dgm:pt modelId="{45065A7C-FC19-4529-A08D-3FA0BECEF147}" type="pres">
      <dgm:prSet presAssocID="{4D13A297-6D4A-498D-B897-38FFA369269A}" presName="parentLin" presStyleCnt="0"/>
      <dgm:spPr/>
    </dgm:pt>
    <dgm:pt modelId="{DBAF501D-73F8-484C-BFB6-21DBEE986671}" type="pres">
      <dgm:prSet presAssocID="{4D13A297-6D4A-498D-B897-38FFA369269A}" presName="parentLeftMargin" presStyleLbl="node1" presStyleIdx="1" presStyleCnt="4"/>
      <dgm:spPr/>
    </dgm:pt>
    <dgm:pt modelId="{EED0894E-4FBF-44EA-B4EB-9FE7A8D97966}" type="pres">
      <dgm:prSet presAssocID="{4D13A297-6D4A-498D-B897-38FFA36926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E939D37-ACCE-4D24-ABA2-719E0C160DBF}" type="pres">
      <dgm:prSet presAssocID="{4D13A297-6D4A-498D-B897-38FFA369269A}" presName="negativeSpace" presStyleCnt="0"/>
      <dgm:spPr/>
    </dgm:pt>
    <dgm:pt modelId="{9B8A61EF-B7CA-4523-8F88-E1B39794A25B}" type="pres">
      <dgm:prSet presAssocID="{4D13A297-6D4A-498D-B897-38FFA369269A}" presName="childText" presStyleLbl="conFgAcc1" presStyleIdx="2" presStyleCnt="4">
        <dgm:presLayoutVars>
          <dgm:bulletEnabled val="1"/>
        </dgm:presLayoutVars>
      </dgm:prSet>
      <dgm:spPr/>
    </dgm:pt>
    <dgm:pt modelId="{F8183B07-E1B9-4050-9A66-11D2602E760C}" type="pres">
      <dgm:prSet presAssocID="{169788A3-5242-40F2-B2A0-E9FE28408C6B}" presName="spaceBetweenRectangles" presStyleCnt="0"/>
      <dgm:spPr/>
    </dgm:pt>
    <dgm:pt modelId="{E4153369-9ED1-41EA-B7AA-536FB0EB6AF7}" type="pres">
      <dgm:prSet presAssocID="{09D558AF-9C6A-4DAA-86B2-E08E9CCD838C}" presName="parentLin" presStyleCnt="0"/>
      <dgm:spPr/>
    </dgm:pt>
    <dgm:pt modelId="{28A6B19A-0B01-4625-912A-FF9B76FB15ED}" type="pres">
      <dgm:prSet presAssocID="{09D558AF-9C6A-4DAA-86B2-E08E9CCD838C}" presName="parentLeftMargin" presStyleLbl="node1" presStyleIdx="2" presStyleCnt="4"/>
      <dgm:spPr/>
    </dgm:pt>
    <dgm:pt modelId="{6DEBEE0C-1425-4EEF-9E6E-93AFC30AAE1F}" type="pres">
      <dgm:prSet presAssocID="{09D558AF-9C6A-4DAA-86B2-E08E9CCD838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9D5608A-5111-422E-9A22-E96276E75977}" type="pres">
      <dgm:prSet presAssocID="{09D558AF-9C6A-4DAA-86B2-E08E9CCD838C}" presName="negativeSpace" presStyleCnt="0"/>
      <dgm:spPr/>
    </dgm:pt>
    <dgm:pt modelId="{85486D1B-59C2-4074-B86C-47AC71AD2DD0}" type="pres">
      <dgm:prSet presAssocID="{09D558AF-9C6A-4DAA-86B2-E08E9CCD83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327C20-1D3B-43E6-AA6A-BB5C8494F1D5}" type="presOf" srcId="{D1EFF718-19C6-4521-9C88-A3F510348869}" destId="{A49C870A-4890-4A86-AD56-05826BD5609E}" srcOrd="0" destOrd="0" presId="urn:microsoft.com/office/officeart/2005/8/layout/list1"/>
    <dgm:cxn modelId="{06289423-D105-4483-AAB2-579D0B60CF16}" type="presOf" srcId="{09D558AF-9C6A-4DAA-86B2-E08E9CCD838C}" destId="{28A6B19A-0B01-4625-912A-FF9B76FB15ED}" srcOrd="0" destOrd="0" presId="urn:microsoft.com/office/officeart/2005/8/layout/list1"/>
    <dgm:cxn modelId="{E0D2CE26-5792-4A77-81ED-3F2D037865FA}" srcId="{D1EFF718-19C6-4521-9C88-A3F510348869}" destId="{09D558AF-9C6A-4DAA-86B2-E08E9CCD838C}" srcOrd="3" destOrd="0" parTransId="{683B6CAE-0450-4D28-A692-FC561DB34BD4}" sibTransId="{8935A986-BA46-4295-B051-D1883D6C5850}"/>
    <dgm:cxn modelId="{00E9802A-B767-4CA2-A146-84CE0894A48C}" type="presOf" srcId="{4D13A297-6D4A-498D-B897-38FFA369269A}" destId="{EED0894E-4FBF-44EA-B4EB-9FE7A8D97966}" srcOrd="1" destOrd="0" presId="urn:microsoft.com/office/officeart/2005/8/layout/list1"/>
    <dgm:cxn modelId="{52CBD82E-DF29-408E-B3A4-67B4A10D5163}" type="presOf" srcId="{4D13A297-6D4A-498D-B897-38FFA369269A}" destId="{DBAF501D-73F8-484C-BFB6-21DBEE986671}" srcOrd="0" destOrd="0" presId="urn:microsoft.com/office/officeart/2005/8/layout/list1"/>
    <dgm:cxn modelId="{1312A43A-B90D-408C-B35D-CFC512A0A04D}" srcId="{D1EFF718-19C6-4521-9C88-A3F510348869}" destId="{617EC58A-0FA5-4B26-B3FF-CA34A8FBA669}" srcOrd="0" destOrd="0" parTransId="{B9BBE581-7E43-4689-9A6F-CD8F1027D250}" sibTransId="{09C6B59F-76BF-4CA8-80BA-192D96EB0D86}"/>
    <dgm:cxn modelId="{342F9D3F-694A-4417-9272-9D410730DB74}" type="presOf" srcId="{D047CD01-9AD1-4F11-8640-6A85014EAA50}" destId="{885EFA81-7922-4030-BF33-115515F04BA6}" srcOrd="1" destOrd="0" presId="urn:microsoft.com/office/officeart/2005/8/layout/list1"/>
    <dgm:cxn modelId="{0132D25F-60B2-434A-9302-1E11A4220FFB}" type="presOf" srcId="{617EC58A-0FA5-4B26-B3FF-CA34A8FBA669}" destId="{BF086AFD-EAB5-4E65-9B53-499BABED84AF}" srcOrd="0" destOrd="0" presId="urn:microsoft.com/office/officeart/2005/8/layout/list1"/>
    <dgm:cxn modelId="{7717908A-C5D3-40A1-B243-3782E1DF8B6C}" type="presOf" srcId="{09D558AF-9C6A-4DAA-86B2-E08E9CCD838C}" destId="{6DEBEE0C-1425-4EEF-9E6E-93AFC30AAE1F}" srcOrd="1" destOrd="0" presId="urn:microsoft.com/office/officeart/2005/8/layout/list1"/>
    <dgm:cxn modelId="{8155528C-CC8E-4927-89F2-DAFBC5CE7E48}" srcId="{D1EFF718-19C6-4521-9C88-A3F510348869}" destId="{4D13A297-6D4A-498D-B897-38FFA369269A}" srcOrd="2" destOrd="0" parTransId="{D127FCB2-A008-49E8-9D05-DA8696318E77}" sibTransId="{169788A3-5242-40F2-B2A0-E9FE28408C6B}"/>
    <dgm:cxn modelId="{D997A3CC-D46C-40D5-BAB7-229E16B56882}" type="presOf" srcId="{D047CD01-9AD1-4F11-8640-6A85014EAA50}" destId="{1BACB4D2-7A01-4B58-9458-CEA94E786619}" srcOrd="0" destOrd="0" presId="urn:microsoft.com/office/officeart/2005/8/layout/list1"/>
    <dgm:cxn modelId="{8B2EA1DF-5DDB-4E00-A666-88FDFE59293A}" srcId="{D1EFF718-19C6-4521-9C88-A3F510348869}" destId="{D047CD01-9AD1-4F11-8640-6A85014EAA50}" srcOrd="1" destOrd="0" parTransId="{9C34A179-5E43-4A57-84CF-EDC6223E832E}" sibTransId="{8FE4A8AF-6A35-4436-BDD5-51F83FE769B1}"/>
    <dgm:cxn modelId="{3F1C3DEC-8820-421C-8908-C85DF41AE06E}" type="presOf" srcId="{617EC58A-0FA5-4B26-B3FF-CA34A8FBA669}" destId="{7A64120F-9DDA-48AA-8386-9BFEE63C6C5D}" srcOrd="1" destOrd="0" presId="urn:microsoft.com/office/officeart/2005/8/layout/list1"/>
    <dgm:cxn modelId="{7348FDE4-ECCF-495A-98FF-5CAA22403C2F}" type="presParOf" srcId="{A49C870A-4890-4A86-AD56-05826BD5609E}" destId="{56663F11-3B98-40E5-B6B8-45F6C378CA5B}" srcOrd="0" destOrd="0" presId="urn:microsoft.com/office/officeart/2005/8/layout/list1"/>
    <dgm:cxn modelId="{BB3CBA82-0C69-430F-AE92-794B1E1338DA}" type="presParOf" srcId="{56663F11-3B98-40E5-B6B8-45F6C378CA5B}" destId="{BF086AFD-EAB5-4E65-9B53-499BABED84AF}" srcOrd="0" destOrd="0" presId="urn:microsoft.com/office/officeart/2005/8/layout/list1"/>
    <dgm:cxn modelId="{BB60D107-0705-49BE-9304-A557549E291A}" type="presParOf" srcId="{56663F11-3B98-40E5-B6B8-45F6C378CA5B}" destId="{7A64120F-9DDA-48AA-8386-9BFEE63C6C5D}" srcOrd="1" destOrd="0" presId="urn:microsoft.com/office/officeart/2005/8/layout/list1"/>
    <dgm:cxn modelId="{38F60D28-1ED8-46A2-96AA-E9444DDCF02C}" type="presParOf" srcId="{A49C870A-4890-4A86-AD56-05826BD5609E}" destId="{62A6B44C-E799-4E68-A6D3-D2F72B4B3F20}" srcOrd="1" destOrd="0" presId="urn:microsoft.com/office/officeart/2005/8/layout/list1"/>
    <dgm:cxn modelId="{DF90C321-B248-43D1-85C5-1123E3D9DC24}" type="presParOf" srcId="{A49C870A-4890-4A86-AD56-05826BD5609E}" destId="{3993ED78-B12A-4ABD-AFEF-74F2FA24C3C1}" srcOrd="2" destOrd="0" presId="urn:microsoft.com/office/officeart/2005/8/layout/list1"/>
    <dgm:cxn modelId="{F0414EB5-EAAD-44EF-9AD8-7A8C4F3C3902}" type="presParOf" srcId="{A49C870A-4890-4A86-AD56-05826BD5609E}" destId="{11C4FFCB-0172-4894-90DB-321069FE1D28}" srcOrd="3" destOrd="0" presId="urn:microsoft.com/office/officeart/2005/8/layout/list1"/>
    <dgm:cxn modelId="{B86C52A4-4CA3-4757-AE10-828074A94DD2}" type="presParOf" srcId="{A49C870A-4890-4A86-AD56-05826BD5609E}" destId="{73B1F15E-4A71-4DB8-BDD3-4CA3428E7F58}" srcOrd="4" destOrd="0" presId="urn:microsoft.com/office/officeart/2005/8/layout/list1"/>
    <dgm:cxn modelId="{6F9F8BAC-377D-4729-A41D-704CAA52F197}" type="presParOf" srcId="{73B1F15E-4A71-4DB8-BDD3-4CA3428E7F58}" destId="{1BACB4D2-7A01-4B58-9458-CEA94E786619}" srcOrd="0" destOrd="0" presId="urn:microsoft.com/office/officeart/2005/8/layout/list1"/>
    <dgm:cxn modelId="{6E610582-DD01-4B9F-A884-E1EC48DEDE09}" type="presParOf" srcId="{73B1F15E-4A71-4DB8-BDD3-4CA3428E7F58}" destId="{885EFA81-7922-4030-BF33-115515F04BA6}" srcOrd="1" destOrd="0" presId="urn:microsoft.com/office/officeart/2005/8/layout/list1"/>
    <dgm:cxn modelId="{E7B5418B-C76A-4C05-B44A-1B67930B50A8}" type="presParOf" srcId="{A49C870A-4890-4A86-AD56-05826BD5609E}" destId="{8D8B5C80-6D46-4150-8654-B608DA8FD9F3}" srcOrd="5" destOrd="0" presId="urn:microsoft.com/office/officeart/2005/8/layout/list1"/>
    <dgm:cxn modelId="{6760F66B-78CA-4861-963E-492157C170B1}" type="presParOf" srcId="{A49C870A-4890-4A86-AD56-05826BD5609E}" destId="{C5CE07DA-5EB8-48E0-99FB-F80F6ECFCFB8}" srcOrd="6" destOrd="0" presId="urn:microsoft.com/office/officeart/2005/8/layout/list1"/>
    <dgm:cxn modelId="{CC1D39FD-BB53-48F3-A1A9-DAE3FC6BEAF0}" type="presParOf" srcId="{A49C870A-4890-4A86-AD56-05826BD5609E}" destId="{1BAC8651-D175-4C3D-9AC2-5ED8AC58F22C}" srcOrd="7" destOrd="0" presId="urn:microsoft.com/office/officeart/2005/8/layout/list1"/>
    <dgm:cxn modelId="{A9307FED-4B88-4F67-AB8C-72FEF0C4DD81}" type="presParOf" srcId="{A49C870A-4890-4A86-AD56-05826BD5609E}" destId="{45065A7C-FC19-4529-A08D-3FA0BECEF147}" srcOrd="8" destOrd="0" presId="urn:microsoft.com/office/officeart/2005/8/layout/list1"/>
    <dgm:cxn modelId="{88436EE0-8CA0-4AFC-A622-3FF747AB0C62}" type="presParOf" srcId="{45065A7C-FC19-4529-A08D-3FA0BECEF147}" destId="{DBAF501D-73F8-484C-BFB6-21DBEE986671}" srcOrd="0" destOrd="0" presId="urn:microsoft.com/office/officeart/2005/8/layout/list1"/>
    <dgm:cxn modelId="{1692AEF0-915A-46DF-B7D8-9CA28F4F860D}" type="presParOf" srcId="{45065A7C-FC19-4529-A08D-3FA0BECEF147}" destId="{EED0894E-4FBF-44EA-B4EB-9FE7A8D97966}" srcOrd="1" destOrd="0" presId="urn:microsoft.com/office/officeart/2005/8/layout/list1"/>
    <dgm:cxn modelId="{C383602C-F929-40D1-89C0-0CD3BB7E3CFA}" type="presParOf" srcId="{A49C870A-4890-4A86-AD56-05826BD5609E}" destId="{AE939D37-ACCE-4D24-ABA2-719E0C160DBF}" srcOrd="9" destOrd="0" presId="urn:microsoft.com/office/officeart/2005/8/layout/list1"/>
    <dgm:cxn modelId="{80B91AA1-D6DA-4464-973B-2EB153A239B9}" type="presParOf" srcId="{A49C870A-4890-4A86-AD56-05826BD5609E}" destId="{9B8A61EF-B7CA-4523-8F88-E1B39794A25B}" srcOrd="10" destOrd="0" presId="urn:microsoft.com/office/officeart/2005/8/layout/list1"/>
    <dgm:cxn modelId="{243EB12A-9722-419F-BB9B-0BFBF09B649C}" type="presParOf" srcId="{A49C870A-4890-4A86-AD56-05826BD5609E}" destId="{F8183B07-E1B9-4050-9A66-11D2602E760C}" srcOrd="11" destOrd="0" presId="urn:microsoft.com/office/officeart/2005/8/layout/list1"/>
    <dgm:cxn modelId="{7D05DBB0-CF27-46CC-B64D-5DD37EE45D64}" type="presParOf" srcId="{A49C870A-4890-4A86-AD56-05826BD5609E}" destId="{E4153369-9ED1-41EA-B7AA-536FB0EB6AF7}" srcOrd="12" destOrd="0" presId="urn:microsoft.com/office/officeart/2005/8/layout/list1"/>
    <dgm:cxn modelId="{2EA4B419-CFD9-479A-94ED-68C1A165E583}" type="presParOf" srcId="{E4153369-9ED1-41EA-B7AA-536FB0EB6AF7}" destId="{28A6B19A-0B01-4625-912A-FF9B76FB15ED}" srcOrd="0" destOrd="0" presId="urn:microsoft.com/office/officeart/2005/8/layout/list1"/>
    <dgm:cxn modelId="{72FCE4E7-B755-46CB-8AE5-F35505AEF104}" type="presParOf" srcId="{E4153369-9ED1-41EA-B7AA-536FB0EB6AF7}" destId="{6DEBEE0C-1425-4EEF-9E6E-93AFC30AAE1F}" srcOrd="1" destOrd="0" presId="urn:microsoft.com/office/officeart/2005/8/layout/list1"/>
    <dgm:cxn modelId="{2A379819-E1F0-441B-B7C2-9707CD6D4DEF}" type="presParOf" srcId="{A49C870A-4890-4A86-AD56-05826BD5609E}" destId="{B9D5608A-5111-422E-9A22-E96276E75977}" srcOrd="13" destOrd="0" presId="urn:microsoft.com/office/officeart/2005/8/layout/list1"/>
    <dgm:cxn modelId="{F1D0ACDD-21D6-43E0-A7AE-D36F42CB46EA}" type="presParOf" srcId="{A49C870A-4890-4A86-AD56-05826BD5609E}" destId="{85486D1B-59C2-4074-B86C-47AC71AD2D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E56D1-51F0-47EE-A4BC-25EBF85DED4C}">
      <dsp:nvSpPr>
        <dsp:cNvPr id="0" name=""/>
        <dsp:cNvSpPr/>
      </dsp:nvSpPr>
      <dsp:spPr>
        <a:xfrm rot="16200000">
          <a:off x="864766" y="-864766"/>
          <a:ext cx="3051500" cy="47810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0" i="0" kern="12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i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400" b="0" i="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0" i="0" kern="1200" dirty="0"/>
            <a:t>Proceso (…) donde las entidades de la administración pública del nivel nacional y territorial y los servidores públicos informan, explican y dan a conocer los resultados de su gestión a los ciudadanos, la sociedad civil, otras entidades públicas y a los organismos de control, a partir de la promoción del diálogo”.</a:t>
          </a:r>
          <a:endParaRPr lang="es-CO" sz="1400" kern="1200" dirty="0"/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0" i="0" kern="1200" dirty="0"/>
        </a:p>
      </dsp:txBody>
      <dsp:txXfrm rot="5400000">
        <a:off x="-1" y="1"/>
        <a:ext cx="4781033" cy="2288625"/>
      </dsp:txXfrm>
    </dsp:sp>
    <dsp:sp modelId="{A4544E06-4563-4B23-AED4-F6EFD945447F}">
      <dsp:nvSpPr>
        <dsp:cNvPr id="0" name=""/>
        <dsp:cNvSpPr/>
      </dsp:nvSpPr>
      <dsp:spPr>
        <a:xfrm>
          <a:off x="4781033" y="0"/>
          <a:ext cx="4781033" cy="30515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b="0" i="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b="0" i="0" kern="1200" dirty="0"/>
        </a:p>
      </dsp:txBody>
      <dsp:txXfrm>
        <a:off x="4781033" y="0"/>
        <a:ext cx="4781033" cy="2288625"/>
      </dsp:txXfrm>
    </dsp:sp>
    <dsp:sp modelId="{0EC91377-5AE8-4A50-B2B6-C292A408BC1B}">
      <dsp:nvSpPr>
        <dsp:cNvPr id="0" name=""/>
        <dsp:cNvSpPr/>
      </dsp:nvSpPr>
      <dsp:spPr>
        <a:xfrm rot="10800000">
          <a:off x="0" y="3044817"/>
          <a:ext cx="4781033" cy="30515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 dirty="0"/>
        </a:p>
      </dsp:txBody>
      <dsp:txXfrm rot="10800000">
        <a:off x="0" y="3807692"/>
        <a:ext cx="4781033" cy="2288625"/>
      </dsp:txXfrm>
    </dsp:sp>
    <dsp:sp modelId="{6C55DEBE-3612-4685-8EC7-8D447FB00DE6}">
      <dsp:nvSpPr>
        <dsp:cNvPr id="0" name=""/>
        <dsp:cNvSpPr/>
      </dsp:nvSpPr>
      <dsp:spPr>
        <a:xfrm rot="5400000">
          <a:off x="5645799" y="2171659"/>
          <a:ext cx="3051500" cy="478103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400" b="1" i="0" kern="1200" dirty="0"/>
            <a:t>*</a:t>
          </a:r>
          <a:r>
            <a:rPr lang="es-ES" sz="1400" b="0" i="0" kern="1200" dirty="0"/>
            <a:t> Las entidades que ejercen la labor de rendir cuentas a la ciudadanía pueden ser percibidas como más transparentes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/>
            <a:t>*</a:t>
          </a:r>
          <a:r>
            <a:rPr lang="es-ES" sz="1400" b="0" i="0" kern="1200" dirty="0"/>
            <a:t> aumentar sus niveles de credibilidad y confianza ciudadana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/>
            <a:t>*</a:t>
          </a:r>
          <a:r>
            <a:rPr lang="es-ES" sz="1400" b="0" i="0" kern="1200" dirty="0"/>
            <a:t> se logra el mejoramiento continuo de la gestión pública con base en las propuestas y evaluaciones de los usuarios y grupos de interés</a:t>
          </a:r>
          <a:endParaRPr lang="es-CO" sz="1400" kern="1200" dirty="0"/>
        </a:p>
      </dsp:txBody>
      <dsp:txXfrm rot="-5400000">
        <a:off x="4781032" y="3799301"/>
        <a:ext cx="4781033" cy="2288625"/>
      </dsp:txXfrm>
    </dsp:sp>
    <dsp:sp modelId="{ECAA2108-A807-4D83-A1D0-81ADFE531A21}">
      <dsp:nvSpPr>
        <dsp:cNvPr id="0" name=""/>
        <dsp:cNvSpPr/>
      </dsp:nvSpPr>
      <dsp:spPr>
        <a:xfrm>
          <a:off x="3667850" y="2820768"/>
          <a:ext cx="2329118" cy="65324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4526A4"/>
              </a:solidFill>
              <a:latin typeface="Raleway SemiBold"/>
              <a:ea typeface="+mj-ea"/>
              <a:cs typeface="+mj-cs"/>
            </a:rPr>
            <a:t>Rendición de Cuentas </a:t>
          </a:r>
        </a:p>
      </dsp:txBody>
      <dsp:txXfrm>
        <a:off x="3699739" y="2852657"/>
        <a:ext cx="2265340" cy="589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66026-BFF4-46C7-8EB0-3F01692B9BF4}">
      <dsp:nvSpPr>
        <dsp:cNvPr id="0" name=""/>
        <dsp:cNvSpPr/>
      </dsp:nvSpPr>
      <dsp:spPr>
        <a:xfrm>
          <a:off x="8761" y="245478"/>
          <a:ext cx="2618576" cy="157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hlinkClick xmlns:r="http://schemas.openxmlformats.org/officeDocument/2006/relationships" r:id="" action="ppaction://hlinksldjump"/>
            </a:rPr>
            <a:t>INFORMACIÓN</a:t>
          </a:r>
          <a:r>
            <a:rPr lang="es-CO" sz="2400" kern="1200" dirty="0"/>
            <a:t> </a:t>
          </a:r>
        </a:p>
      </dsp:txBody>
      <dsp:txXfrm>
        <a:off x="54778" y="291495"/>
        <a:ext cx="2526542" cy="1479112"/>
      </dsp:txXfrm>
    </dsp:sp>
    <dsp:sp modelId="{6E3911E6-1D7D-4B72-AE09-7D27A0834155}">
      <dsp:nvSpPr>
        <dsp:cNvPr id="0" name=""/>
        <dsp:cNvSpPr/>
      </dsp:nvSpPr>
      <dsp:spPr>
        <a:xfrm>
          <a:off x="2889195" y="706347"/>
          <a:ext cx="555138" cy="64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>
        <a:off x="2889195" y="836228"/>
        <a:ext cx="388597" cy="389645"/>
      </dsp:txXfrm>
    </dsp:sp>
    <dsp:sp modelId="{276CE0B3-79A7-41B3-994B-4E38F8174633}">
      <dsp:nvSpPr>
        <dsp:cNvPr id="0" name=""/>
        <dsp:cNvSpPr/>
      </dsp:nvSpPr>
      <dsp:spPr>
        <a:xfrm>
          <a:off x="3674768" y="245478"/>
          <a:ext cx="2618576" cy="157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hlinkClick xmlns:r="http://schemas.openxmlformats.org/officeDocument/2006/relationships" r:id="" action="ppaction://hlinksldjump"/>
            </a:rPr>
            <a:t>DIALOGO </a:t>
          </a:r>
          <a:endParaRPr lang="es-CO" sz="2400" kern="1200" dirty="0"/>
        </a:p>
      </dsp:txBody>
      <dsp:txXfrm>
        <a:off x="3720785" y="291495"/>
        <a:ext cx="2526542" cy="1479112"/>
      </dsp:txXfrm>
    </dsp:sp>
    <dsp:sp modelId="{EBCC45F7-4078-405F-8128-73FE2DBC0FF5}">
      <dsp:nvSpPr>
        <dsp:cNvPr id="0" name=""/>
        <dsp:cNvSpPr/>
      </dsp:nvSpPr>
      <dsp:spPr>
        <a:xfrm>
          <a:off x="6555203" y="706347"/>
          <a:ext cx="555138" cy="649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kern="1200"/>
        </a:p>
      </dsp:txBody>
      <dsp:txXfrm>
        <a:off x="6555203" y="836228"/>
        <a:ext cx="388597" cy="389645"/>
      </dsp:txXfrm>
    </dsp:sp>
    <dsp:sp modelId="{7D7D39F1-A8F5-4CF2-9CE5-BB6EB76CB88D}">
      <dsp:nvSpPr>
        <dsp:cNvPr id="0" name=""/>
        <dsp:cNvSpPr/>
      </dsp:nvSpPr>
      <dsp:spPr>
        <a:xfrm>
          <a:off x="7340776" y="245478"/>
          <a:ext cx="2618576" cy="1571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hlinkClick xmlns:r="http://schemas.openxmlformats.org/officeDocument/2006/relationships" r:id="" action="ppaction://hlinksldjump"/>
            </a:rPr>
            <a:t>RESPONSABILIDAD</a:t>
          </a:r>
          <a:r>
            <a:rPr lang="es-CO" sz="2400" kern="1200" dirty="0"/>
            <a:t> </a:t>
          </a:r>
        </a:p>
      </dsp:txBody>
      <dsp:txXfrm>
        <a:off x="7386793" y="291495"/>
        <a:ext cx="2526542" cy="1479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67B0E-2E3F-4DF2-BCD4-5FEEB811A298}">
      <dsp:nvSpPr>
        <dsp:cNvPr id="0" name=""/>
        <dsp:cNvSpPr/>
      </dsp:nvSpPr>
      <dsp:spPr>
        <a:xfrm>
          <a:off x="615310" y="1668"/>
          <a:ext cx="1616440" cy="969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Ferias de servicio</a:t>
          </a:r>
        </a:p>
      </dsp:txBody>
      <dsp:txXfrm>
        <a:off x="615310" y="1668"/>
        <a:ext cx="1616440" cy="969864"/>
      </dsp:txXfrm>
    </dsp:sp>
    <dsp:sp modelId="{7D63BB7B-BE6D-43CD-B0DB-4832E6A2C469}">
      <dsp:nvSpPr>
        <dsp:cNvPr id="0" name=""/>
        <dsp:cNvSpPr/>
      </dsp:nvSpPr>
      <dsp:spPr>
        <a:xfrm>
          <a:off x="2393395" y="1668"/>
          <a:ext cx="1616440" cy="969864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Observatorio Ciudadano </a:t>
          </a:r>
        </a:p>
      </dsp:txBody>
      <dsp:txXfrm>
        <a:off x="2393395" y="1668"/>
        <a:ext cx="1616440" cy="969864"/>
      </dsp:txXfrm>
    </dsp:sp>
    <dsp:sp modelId="{86204126-D4BD-4A76-9FC9-1124B73DBEB1}">
      <dsp:nvSpPr>
        <dsp:cNvPr id="0" name=""/>
        <dsp:cNvSpPr/>
      </dsp:nvSpPr>
      <dsp:spPr>
        <a:xfrm>
          <a:off x="4171479" y="1668"/>
          <a:ext cx="1616440" cy="969864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Foro Ciudadano</a:t>
          </a:r>
        </a:p>
      </dsp:txBody>
      <dsp:txXfrm>
        <a:off x="4171479" y="1668"/>
        <a:ext cx="1616440" cy="969864"/>
      </dsp:txXfrm>
    </dsp:sp>
    <dsp:sp modelId="{4D363E22-BD89-4231-8D79-4CBDAA9B3C11}">
      <dsp:nvSpPr>
        <dsp:cNvPr id="0" name=""/>
        <dsp:cNvSpPr/>
      </dsp:nvSpPr>
      <dsp:spPr>
        <a:xfrm>
          <a:off x="615310" y="1133176"/>
          <a:ext cx="1616440" cy="96986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Audiencia Pública</a:t>
          </a:r>
        </a:p>
      </dsp:txBody>
      <dsp:txXfrm>
        <a:off x="615310" y="1133176"/>
        <a:ext cx="1616440" cy="969864"/>
      </dsp:txXfrm>
    </dsp:sp>
    <dsp:sp modelId="{887E460A-E187-48BA-89F2-0137E54E5C0B}">
      <dsp:nvSpPr>
        <dsp:cNvPr id="0" name=""/>
        <dsp:cNvSpPr/>
      </dsp:nvSpPr>
      <dsp:spPr>
        <a:xfrm>
          <a:off x="2393395" y="1133176"/>
          <a:ext cx="1616440" cy="96986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World Coffe </a:t>
          </a:r>
        </a:p>
      </dsp:txBody>
      <dsp:txXfrm>
        <a:off x="2393395" y="1133176"/>
        <a:ext cx="1616440" cy="969864"/>
      </dsp:txXfrm>
    </dsp:sp>
    <dsp:sp modelId="{722E2278-FF59-4354-9B80-B0FA049433DD}">
      <dsp:nvSpPr>
        <dsp:cNvPr id="0" name=""/>
        <dsp:cNvSpPr/>
      </dsp:nvSpPr>
      <dsp:spPr>
        <a:xfrm>
          <a:off x="4171479" y="1133176"/>
          <a:ext cx="1616440" cy="969864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Panel Ciudadano</a:t>
          </a:r>
        </a:p>
      </dsp:txBody>
      <dsp:txXfrm>
        <a:off x="4171479" y="1133176"/>
        <a:ext cx="1616440" cy="969864"/>
      </dsp:txXfrm>
    </dsp:sp>
    <dsp:sp modelId="{C2B1EF6C-2297-445E-9B38-40DBAA38870D}">
      <dsp:nvSpPr>
        <dsp:cNvPr id="0" name=""/>
        <dsp:cNvSpPr/>
      </dsp:nvSpPr>
      <dsp:spPr>
        <a:xfrm>
          <a:off x="2393395" y="2264685"/>
          <a:ext cx="1616440" cy="96986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Encuesta deliberativa</a:t>
          </a:r>
        </a:p>
      </dsp:txBody>
      <dsp:txXfrm>
        <a:off x="2393395" y="2264685"/>
        <a:ext cx="1616440" cy="969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88E56-5ACA-4386-A869-AF6BBE39C633}">
      <dsp:nvSpPr>
        <dsp:cNvPr id="0" name=""/>
        <dsp:cNvSpPr/>
      </dsp:nvSpPr>
      <dsp:spPr>
        <a:xfrm>
          <a:off x="4823821" y="563"/>
          <a:ext cx="2033639" cy="17225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kern="1200" dirty="0"/>
            <a:t>1. Aprestamiento</a:t>
          </a:r>
        </a:p>
      </dsp:txBody>
      <dsp:txXfrm>
        <a:off x="5121641" y="252822"/>
        <a:ext cx="1437999" cy="1218014"/>
      </dsp:txXfrm>
    </dsp:sp>
    <dsp:sp modelId="{9585017B-C1A9-4BAF-8393-2EEDBDDB1FC0}">
      <dsp:nvSpPr>
        <dsp:cNvPr id="0" name=""/>
        <dsp:cNvSpPr/>
      </dsp:nvSpPr>
      <dsp:spPr>
        <a:xfrm rot="2160000">
          <a:off x="6710912" y="1352302"/>
          <a:ext cx="409779" cy="581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6722651" y="1432444"/>
        <a:ext cx="286845" cy="348812"/>
      </dsp:txXfrm>
    </dsp:sp>
    <dsp:sp modelId="{47578853-92DD-492D-9D99-FD39AB9C0F9A}">
      <dsp:nvSpPr>
        <dsp:cNvPr id="0" name=""/>
        <dsp:cNvSpPr/>
      </dsp:nvSpPr>
      <dsp:spPr>
        <a:xfrm>
          <a:off x="7073451" y="1521999"/>
          <a:ext cx="1722532" cy="1722532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2.Diseño </a:t>
          </a:r>
        </a:p>
      </dsp:txBody>
      <dsp:txXfrm>
        <a:off x="7325710" y="1774258"/>
        <a:ext cx="1218014" cy="1218014"/>
      </dsp:txXfrm>
    </dsp:sp>
    <dsp:sp modelId="{67F8BD69-B847-4550-B2ED-3AE91E4D85B2}">
      <dsp:nvSpPr>
        <dsp:cNvPr id="0" name=""/>
        <dsp:cNvSpPr/>
      </dsp:nvSpPr>
      <dsp:spPr>
        <a:xfrm rot="6480000">
          <a:off x="7309337" y="3311102"/>
          <a:ext cx="458920" cy="581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10800000">
        <a:off x="7399447" y="3361904"/>
        <a:ext cx="321244" cy="348812"/>
      </dsp:txXfrm>
    </dsp:sp>
    <dsp:sp modelId="{D42AD36D-AE0A-4B25-8AE9-7C0F59EC2D8B}">
      <dsp:nvSpPr>
        <dsp:cNvPr id="0" name=""/>
        <dsp:cNvSpPr/>
      </dsp:nvSpPr>
      <dsp:spPr>
        <a:xfrm>
          <a:off x="6273585" y="3983734"/>
          <a:ext cx="1722532" cy="1722532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3. Preparación</a:t>
          </a:r>
          <a:r>
            <a:rPr lang="es-CO" sz="1700" kern="1200" dirty="0"/>
            <a:t> </a:t>
          </a:r>
        </a:p>
      </dsp:txBody>
      <dsp:txXfrm>
        <a:off x="6525844" y="4235993"/>
        <a:ext cx="1218014" cy="1218014"/>
      </dsp:txXfrm>
    </dsp:sp>
    <dsp:sp modelId="{8ED00557-1B9E-4025-871C-209DC0FD2CB9}">
      <dsp:nvSpPr>
        <dsp:cNvPr id="0" name=""/>
        <dsp:cNvSpPr/>
      </dsp:nvSpPr>
      <dsp:spPr>
        <a:xfrm rot="10800000">
          <a:off x="5624168" y="4554323"/>
          <a:ext cx="458920" cy="581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10800000">
        <a:off x="5761844" y="4670594"/>
        <a:ext cx="321244" cy="348812"/>
      </dsp:txXfrm>
    </dsp:sp>
    <dsp:sp modelId="{4891E3C8-DB91-488A-B2DA-8C067A7059F0}">
      <dsp:nvSpPr>
        <dsp:cNvPr id="0" name=""/>
        <dsp:cNvSpPr/>
      </dsp:nvSpPr>
      <dsp:spPr>
        <a:xfrm>
          <a:off x="3685163" y="3983734"/>
          <a:ext cx="1722532" cy="1722532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4. Ejecución </a:t>
          </a:r>
        </a:p>
      </dsp:txBody>
      <dsp:txXfrm>
        <a:off x="3937422" y="4235993"/>
        <a:ext cx="1218014" cy="1218014"/>
      </dsp:txXfrm>
    </dsp:sp>
    <dsp:sp modelId="{97AA761C-C4E0-44D5-942E-5456A9C7F281}">
      <dsp:nvSpPr>
        <dsp:cNvPr id="0" name=""/>
        <dsp:cNvSpPr/>
      </dsp:nvSpPr>
      <dsp:spPr>
        <a:xfrm rot="15120000">
          <a:off x="3921050" y="3335808"/>
          <a:ext cx="458920" cy="581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10800000">
        <a:off x="4011160" y="3517548"/>
        <a:ext cx="321244" cy="348812"/>
      </dsp:txXfrm>
    </dsp:sp>
    <dsp:sp modelId="{C3408BF5-C799-4929-8EAB-2FCCA3744EAC}">
      <dsp:nvSpPr>
        <dsp:cNvPr id="0" name=""/>
        <dsp:cNvSpPr/>
      </dsp:nvSpPr>
      <dsp:spPr>
        <a:xfrm>
          <a:off x="2885297" y="1521999"/>
          <a:ext cx="1722532" cy="172253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/>
            <a:t>5. Seguimiento y Evaluación </a:t>
          </a:r>
        </a:p>
      </dsp:txBody>
      <dsp:txXfrm>
        <a:off x="3137556" y="1774258"/>
        <a:ext cx="1218014" cy="1218014"/>
      </dsp:txXfrm>
    </dsp:sp>
    <dsp:sp modelId="{EEF7A9C6-E269-4E65-8C0F-6DE0F3F98036}">
      <dsp:nvSpPr>
        <dsp:cNvPr id="0" name=""/>
        <dsp:cNvSpPr/>
      </dsp:nvSpPr>
      <dsp:spPr>
        <a:xfrm rot="19440000">
          <a:off x="4541824" y="1365936"/>
          <a:ext cx="409779" cy="581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>
        <a:off x="4553563" y="1518336"/>
        <a:ext cx="286845" cy="348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3ED78-B12A-4ABD-AFEF-74F2FA24C3C1}">
      <dsp:nvSpPr>
        <dsp:cNvPr id="0" name=""/>
        <dsp:cNvSpPr/>
      </dsp:nvSpPr>
      <dsp:spPr>
        <a:xfrm>
          <a:off x="0" y="614427"/>
          <a:ext cx="68818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4120F-9DDA-48AA-8386-9BFEE63C6C5D}">
      <dsp:nvSpPr>
        <dsp:cNvPr id="0" name=""/>
        <dsp:cNvSpPr/>
      </dsp:nvSpPr>
      <dsp:spPr>
        <a:xfrm>
          <a:off x="344090" y="363507"/>
          <a:ext cx="4817273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Lenguaje claro, comprensible y coherente  </a:t>
          </a:r>
        </a:p>
      </dsp:txBody>
      <dsp:txXfrm>
        <a:off x="368588" y="388005"/>
        <a:ext cx="4768277" cy="452844"/>
      </dsp:txXfrm>
    </dsp:sp>
    <dsp:sp modelId="{C5CE07DA-5EB8-48E0-99FB-F80F6ECFCFB8}">
      <dsp:nvSpPr>
        <dsp:cNvPr id="0" name=""/>
        <dsp:cNvSpPr/>
      </dsp:nvSpPr>
      <dsp:spPr>
        <a:xfrm>
          <a:off x="0" y="1385547"/>
          <a:ext cx="68818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EFA81-7922-4030-BF33-115515F04BA6}">
      <dsp:nvSpPr>
        <dsp:cNvPr id="0" name=""/>
        <dsp:cNvSpPr/>
      </dsp:nvSpPr>
      <dsp:spPr>
        <a:xfrm>
          <a:off x="344090" y="1134627"/>
          <a:ext cx="4817273" cy="5018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Trabajo articulado con las subdirecciones  </a:t>
          </a:r>
        </a:p>
      </dsp:txBody>
      <dsp:txXfrm>
        <a:off x="368588" y="1159125"/>
        <a:ext cx="4768277" cy="452844"/>
      </dsp:txXfrm>
    </dsp:sp>
    <dsp:sp modelId="{9B8A61EF-B7CA-4523-8F88-E1B39794A25B}">
      <dsp:nvSpPr>
        <dsp:cNvPr id="0" name=""/>
        <dsp:cNvSpPr/>
      </dsp:nvSpPr>
      <dsp:spPr>
        <a:xfrm>
          <a:off x="0" y="2156667"/>
          <a:ext cx="68818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0894E-4FBF-44EA-B4EB-9FE7A8D97966}">
      <dsp:nvSpPr>
        <dsp:cNvPr id="0" name=""/>
        <dsp:cNvSpPr/>
      </dsp:nvSpPr>
      <dsp:spPr>
        <a:xfrm>
          <a:off x="344090" y="1905747"/>
          <a:ext cx="4817273" cy="5018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Informar gestión y resultados de la vigencia 2022</a:t>
          </a:r>
        </a:p>
      </dsp:txBody>
      <dsp:txXfrm>
        <a:off x="368588" y="1930245"/>
        <a:ext cx="4768277" cy="452844"/>
      </dsp:txXfrm>
    </dsp:sp>
    <dsp:sp modelId="{85486D1B-59C2-4074-B86C-47AC71AD2DD0}">
      <dsp:nvSpPr>
        <dsp:cNvPr id="0" name=""/>
        <dsp:cNvSpPr/>
      </dsp:nvSpPr>
      <dsp:spPr>
        <a:xfrm>
          <a:off x="0" y="2927787"/>
          <a:ext cx="688181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BEE0C-1425-4EEF-9E6E-93AFC30AAE1F}">
      <dsp:nvSpPr>
        <dsp:cNvPr id="0" name=""/>
        <dsp:cNvSpPr/>
      </dsp:nvSpPr>
      <dsp:spPr>
        <a:xfrm>
          <a:off x="344090" y="2676867"/>
          <a:ext cx="4817273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81" tIns="0" rIns="182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Estrategia de comunicaciones </a:t>
          </a:r>
        </a:p>
      </dsp:txBody>
      <dsp:txXfrm>
        <a:off x="368588" y="2701365"/>
        <a:ext cx="476827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1FEA3-B5F0-8B4B-BFB3-3553DA90A589}" type="datetimeFigureOut">
              <a:rPr lang="es-CO" smtClean="0"/>
              <a:t>29/06/2022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6256-9D44-6748-9055-4428D62191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997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1347-A4E2-4847-AA25-7A5B8AA3D60C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54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21B82C-10EE-4B46-893B-FFC6C1112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/>
          <a:stretch/>
        </p:blipFill>
        <p:spPr>
          <a:xfrm>
            <a:off x="-33253" y="0"/>
            <a:ext cx="1223425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8E7BE5-53B1-4DE4-B9A6-ABEB85D72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4909" y="3632662"/>
            <a:ext cx="4685607" cy="125721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0676BF-1010-476A-BF0C-614724268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3" y="5768817"/>
            <a:ext cx="2829847" cy="5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A77153-934E-488D-9D61-9A61BBD6A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8474" y="1330036"/>
            <a:ext cx="4435890" cy="125522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78474" y="2776451"/>
            <a:ext cx="4435890" cy="322533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991CEAF1-6208-4BDC-A15E-324961BCA94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565266" y="665018"/>
            <a:ext cx="5677591" cy="533677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CO" sz="2200" kern="120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r>
              <a:rPr lang="es-MX" dirty="0"/>
              <a:t>Clic para añadir imagen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5B915E-CC6A-44E7-9533-AD277859B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" b="83826"/>
          <a:stretch/>
        </p:blipFill>
        <p:spPr>
          <a:xfrm>
            <a:off x="0" y="6526282"/>
            <a:ext cx="6816437" cy="3317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08CC722-D27D-4CF9-A1A8-A23733ECE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r="21144" b="50000"/>
          <a:stretch/>
        </p:blipFill>
        <p:spPr>
          <a:xfrm>
            <a:off x="6816437" y="6526282"/>
            <a:ext cx="5375563" cy="3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0338" y="655251"/>
            <a:ext cx="9551324" cy="62345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991CEAF1-6208-4BDC-A15E-324961BCA94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320338" y="1471354"/>
            <a:ext cx="9551324" cy="45304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CO" sz="2200" kern="120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r>
              <a:rPr lang="es-MX" dirty="0"/>
              <a:t>Clic para añadir imagen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5B915E-CC6A-44E7-9533-AD277859B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" b="83826"/>
          <a:stretch/>
        </p:blipFill>
        <p:spPr>
          <a:xfrm>
            <a:off x="0" y="6526282"/>
            <a:ext cx="6816437" cy="3317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08CC722-D27D-4CF9-A1A8-A23733ECE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r="21144" b="50000"/>
          <a:stretch/>
        </p:blipFill>
        <p:spPr>
          <a:xfrm>
            <a:off x="6816437" y="6526282"/>
            <a:ext cx="5375563" cy="3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7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fondo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6A7EF90-299A-4FF2-B3C1-6AD3AB6C09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DD15F2-41C2-4FF3-8401-1592A41D4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675"/>
            <a:ext cx="1408966" cy="7013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74618"/>
            <a:ext cx="3759200" cy="284372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09F09C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0667" y="2241069"/>
            <a:ext cx="6443133" cy="2877271"/>
          </a:xfrm>
        </p:spPr>
        <p:txBody>
          <a:bodyPr anchor="ctr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ACC912D-6A03-45F0-A697-C510CD96F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6" t="1" r="1" b="49581"/>
          <a:stretch/>
        </p:blipFill>
        <p:spPr>
          <a:xfrm rot="10800000">
            <a:off x="9433213" y="0"/>
            <a:ext cx="2758787" cy="13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A77153-934E-488D-9D61-9A61BBD6A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3" y="6058290"/>
            <a:ext cx="1217101" cy="60584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8403" y="820052"/>
            <a:ext cx="9015194" cy="75645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8403" y="1770610"/>
            <a:ext cx="9015194" cy="39568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BE2F7EE-15C3-4C2F-94AA-EFF78E731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507"/>
          <a:stretch/>
        </p:blipFill>
        <p:spPr>
          <a:xfrm rot="10800000">
            <a:off x="11170226" y="0"/>
            <a:ext cx="1021774" cy="12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5C01CC5-52C1-4366-961F-84ADF2BAE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679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36BAB6-2687-44E8-9254-97B2E3585462}"/>
              </a:ext>
            </a:extLst>
          </p:cNvPr>
          <p:cNvSpPr/>
          <p:nvPr userDrawn="1"/>
        </p:nvSpPr>
        <p:spPr>
          <a:xfrm>
            <a:off x="0" y="615142"/>
            <a:ext cx="6774873" cy="6242858"/>
          </a:xfrm>
          <a:prstGeom prst="rect">
            <a:avLst/>
          </a:prstGeom>
          <a:solidFill>
            <a:srgbClr val="161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80E89A-BBDB-4C75-BDD0-ED79372DC70B}"/>
              </a:ext>
            </a:extLst>
          </p:cNvPr>
          <p:cNvSpPr/>
          <p:nvPr userDrawn="1"/>
        </p:nvSpPr>
        <p:spPr>
          <a:xfrm>
            <a:off x="1035419" y="1767582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Gracias</a:t>
            </a:r>
            <a:endParaRPr lang="es-CO" sz="6000" dirty="0">
              <a:solidFill>
                <a:srgbClr val="09F09C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96DE7F8-0FAC-4E91-A763-FA0BEA51E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80" y="4555272"/>
            <a:ext cx="2713753" cy="1350846"/>
          </a:xfrm>
          <a:prstGeom prst="rect">
            <a:avLst/>
          </a:prstGeom>
        </p:spPr>
      </p:pic>
      <p:sp>
        <p:nvSpPr>
          <p:cNvPr id="30" name="Google Shape;166;gca84e6e7d4_2_132" descr="@ANDigital_Col&#10;/Agencia Nacional Digital&#10;@andigital_col&#10;/Agencia Nacional Digital">
            <a:extLst>
              <a:ext uri="{FF2B5EF4-FFF2-40B4-BE49-F238E27FC236}">
                <a16:creationId xmlns:a16="http://schemas.microsoft.com/office/drawing/2014/main" id="{7620B1BD-9FC7-4DA7-A838-5DF668DF4525}"/>
              </a:ext>
            </a:extLst>
          </p:cNvPr>
          <p:cNvSpPr txBox="1"/>
          <p:nvPr userDrawn="1"/>
        </p:nvSpPr>
        <p:spPr>
          <a:xfrm>
            <a:off x="1517819" y="4855064"/>
            <a:ext cx="3403316" cy="12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@ANDigital_Col</a:t>
            </a:r>
            <a:endParaRPr sz="13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/</a:t>
            </a:r>
            <a:r>
              <a:rPr lang="en-US" sz="1300" b="0" i="0" dirty="0" err="1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Agencia</a:t>
            </a: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 Nacional Digital</a:t>
            </a:r>
            <a:endParaRPr b="0" i="0" dirty="0">
              <a:latin typeface="Montserrat Light" panose="00000400000000000000" pitchFamily="50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@andigital_col</a:t>
            </a:r>
            <a:endParaRPr sz="13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/</a:t>
            </a:r>
            <a:r>
              <a:rPr lang="en-US" sz="1300" b="0" i="0" dirty="0" err="1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Agencia</a:t>
            </a:r>
            <a:r>
              <a:rPr lang="en-US" sz="13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 Nacional Digital</a:t>
            </a:r>
            <a:endParaRPr b="0" i="0" dirty="0">
              <a:latin typeface="Montserrat Light" panose="00000400000000000000" pitchFamily="50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167;gca84e6e7d4_2_132" descr="Síguenos">
            <a:extLst>
              <a:ext uri="{FF2B5EF4-FFF2-40B4-BE49-F238E27FC236}">
                <a16:creationId xmlns:a16="http://schemas.microsoft.com/office/drawing/2014/main" id="{24F6AE92-2438-4B45-A99D-CD2EED89824E}"/>
              </a:ext>
            </a:extLst>
          </p:cNvPr>
          <p:cNvSpPr txBox="1"/>
          <p:nvPr userDrawn="1"/>
        </p:nvSpPr>
        <p:spPr>
          <a:xfrm>
            <a:off x="1131355" y="4390669"/>
            <a:ext cx="2592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9C4"/>
              </a:buClr>
              <a:buSzPts val="2000"/>
              <a:buFont typeface="Arial"/>
              <a:buNone/>
            </a:pPr>
            <a:r>
              <a:rPr lang="en-US" sz="2000" b="1" i="0" dirty="0" err="1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Síguenos</a:t>
            </a:r>
            <a:endParaRPr sz="2000" b="1" i="0" dirty="0">
              <a:solidFill>
                <a:srgbClr val="09F0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168;gca84e6e7d4_2_132" descr="Twitter">
            <a:extLst>
              <a:ext uri="{FF2B5EF4-FFF2-40B4-BE49-F238E27FC236}">
                <a16:creationId xmlns:a16="http://schemas.microsoft.com/office/drawing/2014/main" id="{72784F21-D733-4E78-B6F4-875F85F1564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232861" y="4889656"/>
            <a:ext cx="236143" cy="2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69;gca84e6e7d4_2_132" descr="Facebook">
            <a:extLst>
              <a:ext uri="{FF2B5EF4-FFF2-40B4-BE49-F238E27FC236}">
                <a16:creationId xmlns:a16="http://schemas.microsoft.com/office/drawing/2014/main" id="{C13D57CD-BB64-428A-81B1-D601DD4FEE7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233173" y="5220144"/>
            <a:ext cx="242382" cy="24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70;gca84e6e7d4_2_132" descr="Instagram">
            <a:extLst>
              <a:ext uri="{FF2B5EF4-FFF2-40B4-BE49-F238E27FC236}">
                <a16:creationId xmlns:a16="http://schemas.microsoft.com/office/drawing/2014/main" id="{899B093C-485B-4F87-83CE-EA67490CA468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230645" y="5538250"/>
            <a:ext cx="242382" cy="24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1;gca84e6e7d4_2_132" descr="LinkedIn">
            <a:extLst>
              <a:ext uri="{FF2B5EF4-FFF2-40B4-BE49-F238E27FC236}">
                <a16:creationId xmlns:a16="http://schemas.microsoft.com/office/drawing/2014/main" id="{3AEFAF7B-F219-4ABE-BC68-0FB9EF9FC9DB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232502" y="5871804"/>
            <a:ext cx="238695" cy="23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379C0A3-6AAD-47C7-B3C2-7D3DD55764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44"/>
            <a:ext cx="3105656" cy="652763"/>
          </a:xfrm>
          <a:prstGeom prst="rect">
            <a:avLst/>
          </a:prstGeom>
        </p:spPr>
      </p:pic>
      <p:sp>
        <p:nvSpPr>
          <p:cNvPr id="39" name="Google Shape;165;gca84e6e7d4_2_132" descr="www.and.gov.co&#10;agencianacionaldigital@and.gov.co&#10;+(571) 4399555">
            <a:extLst>
              <a:ext uri="{FF2B5EF4-FFF2-40B4-BE49-F238E27FC236}">
                <a16:creationId xmlns:a16="http://schemas.microsoft.com/office/drawing/2014/main" id="{97652492-C859-449B-A223-90F972226860}"/>
              </a:ext>
            </a:extLst>
          </p:cNvPr>
          <p:cNvSpPr txBox="1"/>
          <p:nvPr userDrawn="1"/>
        </p:nvSpPr>
        <p:spPr>
          <a:xfrm>
            <a:off x="1517819" y="2874417"/>
            <a:ext cx="3827205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www.and.gov.co</a:t>
            </a:r>
            <a:endParaRPr sz="14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agencianacionaldigital@and.gov.co</a:t>
            </a:r>
            <a:endParaRPr sz="14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dirty="0">
                <a:solidFill>
                  <a:schemeClr val="lt1"/>
                </a:solidFill>
                <a:latin typeface="Montserrat Light" panose="00000400000000000000" pitchFamily="50" charset="0"/>
                <a:ea typeface="Work Sans"/>
                <a:cs typeface="Work Sans"/>
                <a:sym typeface="Work Sans"/>
              </a:rPr>
              <a:t>+(571) 601 439 9555</a:t>
            </a:r>
            <a:endParaRPr sz="1400" b="0" i="0" dirty="0">
              <a:solidFill>
                <a:schemeClr val="lt1"/>
              </a:solidFill>
              <a:latin typeface="Montserrat Light" panose="00000400000000000000" pitchFamily="50" charset="0"/>
              <a:ea typeface="Work Sans"/>
              <a:cs typeface="Work Sans"/>
              <a:sym typeface="Work San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93A6EA-2D8F-4F94-AA5C-F1464F3499B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69" y="3807061"/>
            <a:ext cx="270735" cy="2707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4AA873-1B33-4D33-B2B9-5A49A5EEF7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69" y="3399968"/>
            <a:ext cx="270735" cy="27073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F98DE51-302E-4238-B1B1-B73D3EDADF1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0" y="2966194"/>
            <a:ext cx="270735" cy="2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5C01CC5-52C1-4366-961F-84ADF2BAE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679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36BAB6-2687-44E8-9254-97B2E3585462}"/>
              </a:ext>
            </a:extLst>
          </p:cNvPr>
          <p:cNvSpPr/>
          <p:nvPr userDrawn="1"/>
        </p:nvSpPr>
        <p:spPr>
          <a:xfrm>
            <a:off x="0" y="615142"/>
            <a:ext cx="6774873" cy="6242858"/>
          </a:xfrm>
          <a:prstGeom prst="rect">
            <a:avLst/>
          </a:prstGeom>
          <a:solidFill>
            <a:srgbClr val="161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80E89A-BBDB-4C75-BDD0-ED79372DC70B}"/>
              </a:ext>
            </a:extLst>
          </p:cNvPr>
          <p:cNvSpPr/>
          <p:nvPr userDrawn="1"/>
        </p:nvSpPr>
        <p:spPr>
          <a:xfrm>
            <a:off x="7132320" y="5219763"/>
            <a:ext cx="449718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b="1" dirty="0" err="1">
                <a:solidFill>
                  <a:srgbClr val="161F72"/>
                </a:solidFill>
                <a:latin typeface="Montserrat"/>
                <a:ea typeface="Montserrat"/>
                <a:cs typeface="Montserrat"/>
                <a:sym typeface="Montserrat"/>
              </a:rPr>
              <a:t>Contenido</a:t>
            </a:r>
            <a:endParaRPr lang="es-CO" sz="5500" dirty="0">
              <a:solidFill>
                <a:srgbClr val="161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1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71CD388-9A48-4AFD-8B89-7FE48B6C4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8C68527-66D1-407E-BAE3-B8CB5D076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4531" y="2884517"/>
            <a:ext cx="6888480" cy="125721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C7AB0E-5F9F-4C9B-AF57-67874AE7D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3" y="5768817"/>
            <a:ext cx="2829847" cy="5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A3A26C-5EE7-43B6-AC6F-F891C7A7E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C7AB0E-5F9F-4C9B-AF57-67874AE7D7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3" y="5768817"/>
            <a:ext cx="2829847" cy="59479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D8A4EE1-AA5C-4245-B3A2-4D9599D45C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4531" y="2884517"/>
            <a:ext cx="6888480" cy="125721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44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71BB00-1AFB-493F-B7C2-93163610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2915A7-9229-424A-9275-C33FF6975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9930B2-5F59-4AA7-8EBC-26705F4A1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27" b="66803"/>
          <a:stretch/>
        </p:blipFill>
        <p:spPr>
          <a:xfrm rot="16200000">
            <a:off x="-2804886" y="2804888"/>
            <a:ext cx="6858001" cy="12482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30FCFE2-5D93-4F4E-B840-4E9593DFC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2189" y="856211"/>
            <a:ext cx="6572596" cy="90608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53636618-3B26-4E90-884C-4915F24F16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2189" y="2211185"/>
            <a:ext cx="6572596" cy="3790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F64998F-94DD-4CE8-A5E6-D5C4ECC80F09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8412480" y="2211185"/>
            <a:ext cx="3333404" cy="379060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CO" sz="2200" kern="120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r>
              <a:rPr lang="es-MX" dirty="0"/>
              <a:t>Clic para añadir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04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71BB00-1AFB-493F-B7C2-93163610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2915A7-9229-424A-9275-C33FF6975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9930B2-5F59-4AA7-8EBC-26705F4A1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27" b="66803"/>
          <a:stretch/>
        </p:blipFill>
        <p:spPr>
          <a:xfrm rot="16200000">
            <a:off x="-2804886" y="2804888"/>
            <a:ext cx="6858001" cy="124822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630FCFE2-5D93-4F4E-B840-4E9593DFC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2189" y="856211"/>
            <a:ext cx="6572596" cy="90608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53636618-3B26-4E90-884C-4915F24F16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73288" y="2211185"/>
            <a:ext cx="6572596" cy="3790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F64998F-94DD-4CE8-A5E6-D5C4ECC80F09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82189" y="2211185"/>
            <a:ext cx="3333404" cy="379060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CO" sz="2200" kern="120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r>
              <a:rPr lang="es-MX" dirty="0"/>
              <a:t>Clic para añadir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886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A77153-934E-488D-9D61-9A61BBD6A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8403" y="1110997"/>
            <a:ext cx="9015194" cy="75645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8403" y="2061555"/>
            <a:ext cx="4435890" cy="39568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8283B76B-EA34-4432-9A4B-14F27F86AB8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67707" y="2061555"/>
            <a:ext cx="4435890" cy="39568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9BC92A1-1DCA-4D5E-8F7C-8B0415AD9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1507"/>
          <a:stretch/>
        </p:blipFill>
        <p:spPr>
          <a:xfrm>
            <a:off x="0" y="5654037"/>
            <a:ext cx="1021774" cy="12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fondo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E6A7EF90-299A-4FF2-B3C1-6AD3AB6C09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2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DD15F2-41C2-4FF3-8401-1592A41D4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8964" y="856211"/>
            <a:ext cx="7994073" cy="90608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9F09C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98964" y="2103116"/>
            <a:ext cx="7994073" cy="3790604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59EE83-B190-4B08-AD2D-26C05FF3E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66825" r="70180"/>
          <a:stretch/>
        </p:blipFill>
        <p:spPr>
          <a:xfrm rot="5400000">
            <a:off x="20468" y="5765189"/>
            <a:ext cx="1072344" cy="11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A77153-934E-488D-9D61-9A61BBD6A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18" y="384707"/>
            <a:ext cx="1408966" cy="70135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8D9031F-8DFF-4636-9899-3507E5F3F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5305" y="665018"/>
            <a:ext cx="4435890" cy="125522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161F72"/>
                </a:solidFill>
                <a:latin typeface="Montserrat" panose="02000505000000020004" pitchFamily="2" charset="0"/>
              </a:defRPr>
            </a:lvl1pPr>
          </a:lstStyle>
          <a:p>
            <a:r>
              <a:rPr lang="es-ES" dirty="0"/>
              <a:t>Haga clic para añadir el título</a:t>
            </a:r>
            <a:endParaRPr lang="es-CO" dirty="0"/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2DFDD308-4170-43B5-BBC6-112317D758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5305" y="2173050"/>
            <a:ext cx="4435890" cy="382873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Montserrat Light" panose="00000400000000000000" pitchFamily="50" charset="0"/>
              </a:defRPr>
            </a:lvl1pPr>
          </a:lstStyle>
          <a:p>
            <a:r>
              <a:rPr lang="es-MX" dirty="0"/>
              <a:t>Clic para añadir texto</a:t>
            </a:r>
            <a:endParaRPr lang="es-CO" dirty="0"/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118E27EA-4775-4F45-9F7E-ED1AF723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364" y="6108168"/>
            <a:ext cx="731520" cy="365125"/>
          </a:xfrm>
        </p:spPr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386807FD-4132-46CD-AEE1-16C09C4C8BB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991CEAF1-6208-4BDC-A15E-324961BCA94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5561215" y="1471354"/>
            <a:ext cx="6184669" cy="45304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CO" sz="2200" kern="1200" dirty="0">
                <a:solidFill>
                  <a:schemeClr val="tx1"/>
                </a:solidFill>
                <a:latin typeface="Montserrat Light" panose="00000400000000000000" pitchFamily="50" charset="0"/>
                <a:ea typeface="+mn-ea"/>
                <a:cs typeface="+mn-cs"/>
              </a:defRPr>
            </a:lvl1pPr>
          </a:lstStyle>
          <a:p>
            <a:r>
              <a:rPr lang="es-MX" dirty="0"/>
              <a:t>Clic para añadir imagen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5B915E-CC6A-44E7-9533-AD277859B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" b="83826"/>
          <a:stretch/>
        </p:blipFill>
        <p:spPr>
          <a:xfrm>
            <a:off x="0" y="6526282"/>
            <a:ext cx="6816437" cy="3317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08CC722-D27D-4CF9-A1A8-A23733ECE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r="21144" b="50000"/>
          <a:stretch/>
        </p:blipFill>
        <p:spPr>
          <a:xfrm>
            <a:off x="6816437" y="6526282"/>
            <a:ext cx="5375563" cy="3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30C14C-9F9F-4121-B0EA-18192240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E11DD0-E41A-465F-B33B-05A938F5F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AD6C4-7FB9-44A9-8E5A-5E2913D40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E3A4-622B-439D-A713-1581ED64CAD8}" type="datetimeFigureOut">
              <a:rPr lang="es-CO" smtClean="0"/>
              <a:t>29/06/2022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573E3A-F079-485F-90D9-A7961CA0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7F50D-CCF7-40D7-A527-050E4D249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07FD-4132-46CD-AEE1-16C09C4C8B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2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7" r:id="rId4"/>
    <p:sldLayoutId id="2147483662" r:id="rId5"/>
    <p:sldLayoutId id="2147483671" r:id="rId6"/>
    <p:sldLayoutId id="2147483663" r:id="rId7"/>
    <p:sldLayoutId id="2147483664" r:id="rId8"/>
    <p:sldLayoutId id="2147483665" r:id="rId9"/>
    <p:sldLayoutId id="2147483672" r:id="rId10"/>
    <p:sldLayoutId id="2147483668" r:id="rId11"/>
    <p:sldLayoutId id="2147483666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4.sv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7845B-1C19-44F8-9180-6D0802BD9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7218" y="3288632"/>
            <a:ext cx="7792817" cy="1152066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“Estrategia Rendición de Cuentas</a:t>
            </a:r>
            <a:br>
              <a:rPr lang="es-CO" sz="2800" b="1" dirty="0"/>
            </a:br>
            <a:r>
              <a:rPr lang="es-CO" sz="2800" b="1" dirty="0"/>
              <a:t> AND”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0523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D970F2-EBCE-400D-AFB2-73D927FA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4" y="516836"/>
            <a:ext cx="10063464" cy="5221355"/>
          </a:xfrm>
          <a:prstGeom prst="rect">
            <a:avLst/>
          </a:prstGeom>
        </p:spPr>
      </p:pic>
      <p:cxnSp>
        <p:nvCxnSpPr>
          <p:cNvPr id="8" name="Conector recto 7">
            <a:hlinkClick r:id="rId3" action="ppaction://hlinksldjump"/>
            <a:extLst>
              <a:ext uri="{FF2B5EF4-FFF2-40B4-BE49-F238E27FC236}">
                <a16:creationId xmlns:a16="http://schemas.microsoft.com/office/drawing/2014/main" id="{DB3EC828-3B6C-4960-B5F6-E4732105DDF0}"/>
              </a:ext>
            </a:extLst>
          </p:cNvPr>
          <p:cNvCxnSpPr/>
          <p:nvPr/>
        </p:nvCxnSpPr>
        <p:spPr>
          <a:xfrm>
            <a:off x="7686261" y="1192696"/>
            <a:ext cx="49033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FF3563DE-083F-4145-BF84-91C3CE9B5B5A}"/>
              </a:ext>
            </a:extLst>
          </p:cNvPr>
          <p:cNvSpPr/>
          <p:nvPr/>
        </p:nvSpPr>
        <p:spPr>
          <a:xfrm>
            <a:off x="4127742" y="5894769"/>
            <a:ext cx="2452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/>
              <a:t>https://and.gov.co/participa-2/</a:t>
            </a:r>
          </a:p>
        </p:txBody>
      </p:sp>
    </p:spTree>
    <p:extLst>
      <p:ext uri="{BB962C8B-B14F-4D97-AF65-F5344CB8AC3E}">
        <p14:creationId xmlns:p14="http://schemas.microsoft.com/office/powerpoint/2010/main" val="362920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C2D081-6D64-46D4-A7C9-0D5F909C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3" y="268851"/>
            <a:ext cx="9795960" cy="546933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4D8560D-78DA-4065-A337-D9C3CA10F0F9}"/>
              </a:ext>
            </a:extLst>
          </p:cNvPr>
          <p:cNvCxnSpPr>
            <a:cxnSpLocks/>
          </p:cNvCxnSpPr>
          <p:nvPr/>
        </p:nvCxnSpPr>
        <p:spPr>
          <a:xfrm>
            <a:off x="5917096" y="821635"/>
            <a:ext cx="762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E8849B6-F951-42FA-BBE6-B0E63C404047}"/>
              </a:ext>
            </a:extLst>
          </p:cNvPr>
          <p:cNvSpPr/>
          <p:nvPr/>
        </p:nvSpPr>
        <p:spPr>
          <a:xfrm>
            <a:off x="2752316" y="5921642"/>
            <a:ext cx="5320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https://and.gov.co/atencion-y-servicio-a-la-ciudadania</a:t>
            </a:r>
            <a:r>
              <a:rPr lang="es-CO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7572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00DF857-C4D5-471C-9332-A38AA23693DB}"/>
              </a:ext>
            </a:extLst>
          </p:cNvPr>
          <p:cNvSpPr/>
          <p:nvPr/>
        </p:nvSpPr>
        <p:spPr>
          <a:xfrm>
            <a:off x="2169241" y="312109"/>
            <a:ext cx="83822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b="1" dirty="0">
                <a:solidFill>
                  <a:srgbClr val="161F72"/>
                </a:solidFill>
                <a:latin typeface="Montserrat"/>
                <a:hlinkClick r:id="rId2" action="ppaction://hlinksldjump"/>
              </a:rPr>
              <a:t>¿Que es el dialogo participativo? </a:t>
            </a:r>
            <a:endParaRPr lang="es-CO" sz="1600" b="1" dirty="0">
              <a:solidFill>
                <a:srgbClr val="161F72"/>
              </a:solidFill>
              <a:latin typeface="Montserrat"/>
            </a:endParaRPr>
          </a:p>
          <a:p>
            <a:pPr lvl="0"/>
            <a:endParaRPr lang="es-CO" sz="1600" dirty="0">
              <a:solidFill>
                <a:srgbClr val="161F72"/>
              </a:solidFill>
              <a:latin typeface="Montserrat"/>
            </a:endParaRPr>
          </a:p>
          <a:p>
            <a:pPr lvl="0"/>
            <a:r>
              <a:rPr lang="es-CO" sz="1600" dirty="0">
                <a:solidFill>
                  <a:srgbClr val="161F72"/>
                </a:solidFill>
                <a:latin typeface="Montserrat"/>
              </a:rPr>
              <a:t>Es un espacio de encuentro y conversación con la ciudadanía con respecto a la gestión que hemos adelantado y los resultados obtenidos, de acuerdo con el cumplimiento de los objetivos institucionales </a:t>
            </a: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r>
              <a:rPr lang="es-CO" sz="1600" dirty="0">
                <a:latin typeface="Arial Narrow" panose="020B0606020202030204" pitchFamily="34" charset="0"/>
              </a:rPr>
              <a:t> </a:t>
            </a: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6" name="Gráfico 5" descr="Acceso universal">
            <a:extLst>
              <a:ext uri="{FF2B5EF4-FFF2-40B4-BE49-F238E27FC236}">
                <a16:creationId xmlns:a16="http://schemas.microsoft.com/office/drawing/2014/main" id="{12D4F710-E4CC-4F66-869A-11DACA616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083" y="564935"/>
            <a:ext cx="1348897" cy="1348897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1A86344-E19C-40F0-A69E-48F0DE18F931}"/>
              </a:ext>
            </a:extLst>
          </p:cNvPr>
          <p:cNvSpPr/>
          <p:nvPr/>
        </p:nvSpPr>
        <p:spPr>
          <a:xfrm>
            <a:off x="2169241" y="1837718"/>
            <a:ext cx="43508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600" b="1" dirty="0">
                <a:solidFill>
                  <a:srgbClr val="161F72"/>
                </a:solidFill>
                <a:latin typeface="Montserrat"/>
              </a:rPr>
              <a:t>Algunos espacios de dialogo participativo son</a:t>
            </a:r>
            <a:r>
              <a:rPr lang="es-CO" sz="1600" b="1" dirty="0">
                <a:latin typeface="Arial Narrow" panose="020B0606020202030204" pitchFamily="34" charset="0"/>
              </a:rPr>
              <a:t>: </a:t>
            </a:r>
          </a:p>
          <a:p>
            <a:pPr lvl="0"/>
            <a:endParaRPr lang="es-CO" sz="1600" b="1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r>
              <a:rPr lang="es-CO" sz="1600" dirty="0"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0D74013-C03A-482C-B1EA-EF9D0CCA3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342779"/>
              </p:ext>
            </p:extLst>
          </p:nvPr>
        </p:nvGraphicFramePr>
        <p:xfrm>
          <a:off x="944660" y="2499438"/>
          <a:ext cx="6403231" cy="323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64B93C03-FE8D-4A7B-B4D6-7417F5976C62}"/>
              </a:ext>
            </a:extLst>
          </p:cNvPr>
          <p:cNvSpPr/>
          <p:nvPr/>
        </p:nvSpPr>
        <p:spPr>
          <a:xfrm>
            <a:off x="7451768" y="2177497"/>
            <a:ext cx="3823692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1200" b="1" dirty="0">
                <a:solidFill>
                  <a:srgbClr val="161F72"/>
                </a:solidFill>
                <a:latin typeface="Montserrat"/>
              </a:rPr>
              <a:t>Audiencia Pública</a:t>
            </a:r>
          </a:p>
          <a:p>
            <a:pPr lvl="0" algn="ctr"/>
            <a:endParaRPr lang="es-CO" sz="1200" dirty="0">
              <a:solidFill>
                <a:srgbClr val="161F72"/>
              </a:solidFill>
              <a:latin typeface="Montserrat"/>
            </a:endParaRPr>
          </a:p>
          <a:p>
            <a:pPr lvl="0"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Es una acto público de dialogo entre la entidad pública, los ciudadanos o grupos de valor e interés para evaluar la gestión adelantada por la entidad en cumplimiento de las responsabilidades, políticas y planes ejecutados en un periodo (año, semestre, cuatrienio)  para garantizar los derechos ciudadanos. </a:t>
            </a:r>
          </a:p>
          <a:p>
            <a:pPr lvl="0" algn="ctr"/>
            <a:endParaRPr lang="es-CO" sz="1200" dirty="0">
              <a:solidFill>
                <a:srgbClr val="161F72"/>
              </a:solidFill>
              <a:latin typeface="Montserrat"/>
            </a:endParaRPr>
          </a:p>
          <a:p>
            <a:pPr lvl="0"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La Audiencia Pública permite la interlocución y dialogo: servidores públicos y ciudadanía, así como la circulación de información de interés público como: cumplimiento y resultados de planes, programas, proyectos, presupuestos y su ejecución, contratación, fortalezas y acciones de mejora.  </a:t>
            </a:r>
          </a:p>
        </p:txBody>
      </p:sp>
    </p:spTree>
    <p:extLst>
      <p:ext uri="{BB962C8B-B14F-4D97-AF65-F5344CB8AC3E}">
        <p14:creationId xmlns:p14="http://schemas.microsoft.com/office/powerpoint/2010/main" val="287758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3940-FD3A-BFB6-DD3F-23988227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461" y="2800393"/>
            <a:ext cx="6888480" cy="1257214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rgbClr val="FFFFFF"/>
                </a:solidFill>
                <a:latin typeface="Montserrat" pitchFamily="2" charset="77"/>
              </a:rPr>
              <a:t>04. Estrategia Audiencia Pública de Rendición de Cuentas</a:t>
            </a:r>
            <a:br>
              <a:rPr lang="es-MX" sz="3600" dirty="0">
                <a:solidFill>
                  <a:srgbClr val="FFFFFF"/>
                </a:solidFill>
                <a:latin typeface="Montserrat" pitchFamily="2" charset="77"/>
              </a:rPr>
            </a:br>
            <a:r>
              <a:rPr lang="es-MX" sz="3600" dirty="0">
                <a:solidFill>
                  <a:srgbClr val="FFFFFF"/>
                </a:solidFill>
                <a:latin typeface="Montserrat" pitchFamily="2" charset="77"/>
              </a:rPr>
              <a:t>AND </a:t>
            </a:r>
            <a:endParaRPr lang="es-CO" sz="3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19F8B9-20E1-E478-8C0D-553AC2313031}"/>
              </a:ext>
            </a:extLst>
          </p:cNvPr>
          <p:cNvSpPr txBox="1">
            <a:spLocks/>
          </p:cNvSpPr>
          <p:nvPr/>
        </p:nvSpPr>
        <p:spPr>
          <a:xfrm>
            <a:off x="2336479" y="3056795"/>
            <a:ext cx="7085817" cy="125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5435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00DF857-C4D5-471C-9332-A38AA23693DB}"/>
              </a:ext>
            </a:extLst>
          </p:cNvPr>
          <p:cNvSpPr/>
          <p:nvPr/>
        </p:nvSpPr>
        <p:spPr>
          <a:xfrm>
            <a:off x="2494100" y="640714"/>
            <a:ext cx="6647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CO" sz="1600" dirty="0">
              <a:latin typeface="Arial Narrow" panose="020B0606020202030204" pitchFamily="34" charset="0"/>
            </a:endParaRP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1FB759-B38E-47D0-9B4F-FF8C1B2B8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503373"/>
              </p:ext>
            </p:extLst>
          </p:nvPr>
        </p:nvGraphicFramePr>
        <p:xfrm>
          <a:off x="-1454070" y="510456"/>
          <a:ext cx="11681282" cy="570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12DEAAE-C0DD-4E2B-B548-BB43A4B8052D}"/>
              </a:ext>
            </a:extLst>
          </p:cNvPr>
          <p:cNvSpPr/>
          <p:nvPr/>
        </p:nvSpPr>
        <p:spPr>
          <a:xfrm>
            <a:off x="7403743" y="2430057"/>
            <a:ext cx="4600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dirty="0">
                <a:solidFill>
                  <a:srgbClr val="161F72"/>
                </a:solidFill>
                <a:latin typeface="Montserrat"/>
              </a:rPr>
              <a:t>ETAPAS DEL PROCESO DE RENDICIÓN DE CUENTAS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3670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F71EDF1-E9D1-4AB1-B1AB-A4490155D6B0}"/>
              </a:ext>
            </a:extLst>
          </p:cNvPr>
          <p:cNvGrpSpPr/>
          <p:nvPr/>
        </p:nvGrpSpPr>
        <p:grpSpPr>
          <a:xfrm>
            <a:off x="410816" y="410756"/>
            <a:ext cx="1881810" cy="1590322"/>
            <a:chOff x="3922641" y="1862"/>
            <a:chExt cx="1987830" cy="176928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DDB2B71-BD98-4BE7-B3D4-6D7D0B5CD8A5}"/>
                </a:ext>
              </a:extLst>
            </p:cNvPr>
            <p:cNvSpPr/>
            <p:nvPr/>
          </p:nvSpPr>
          <p:spPr>
            <a:xfrm>
              <a:off x="3922641" y="1862"/>
              <a:ext cx="1987830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8C4A3710-EF4E-4297-83F2-7E42A3BA1C28}"/>
                </a:ext>
              </a:extLst>
            </p:cNvPr>
            <p:cNvSpPr txBox="1"/>
            <p:nvPr/>
          </p:nvSpPr>
          <p:spPr>
            <a:xfrm>
              <a:off x="4213752" y="260968"/>
              <a:ext cx="1405608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600" b="1" kern="1200" dirty="0"/>
                <a:t>1. Aprestamiento</a:t>
              </a: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FB2489B5-E24E-4EC2-A9C2-43D3C72DF5D4}"/>
              </a:ext>
            </a:extLst>
          </p:cNvPr>
          <p:cNvSpPr/>
          <p:nvPr/>
        </p:nvSpPr>
        <p:spPr>
          <a:xfrm>
            <a:off x="2928730" y="2731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161F72"/>
                </a:solidFill>
                <a:latin typeface="Montserrat"/>
              </a:rPr>
              <a:t>Equipo líder</a:t>
            </a:r>
          </a:p>
          <a:p>
            <a:pPr lvl="0"/>
            <a:endParaRPr lang="es-CO" b="1" dirty="0">
              <a:latin typeface="Arial Narrow" panose="020B0606020202030204" pitchFamily="34" charset="0"/>
            </a:endParaRPr>
          </a:p>
          <a:p>
            <a:pPr lvl="0"/>
            <a:r>
              <a:rPr lang="es-ES" b="1" dirty="0">
                <a:solidFill>
                  <a:srgbClr val="161F72"/>
                </a:solidFill>
                <a:latin typeface="Montserrat"/>
              </a:rPr>
              <a:t>Director General: </a:t>
            </a:r>
            <a:r>
              <a:rPr lang="es-ES" dirty="0">
                <a:solidFill>
                  <a:srgbClr val="161F72"/>
                </a:solidFill>
                <a:latin typeface="Montserrat"/>
              </a:rPr>
              <a:t>Juan Pablo Ceballos </a:t>
            </a:r>
          </a:p>
          <a:p>
            <a:pPr lvl="0"/>
            <a:r>
              <a:rPr lang="es-ES" b="1" dirty="0">
                <a:solidFill>
                  <a:srgbClr val="161F72"/>
                </a:solidFill>
                <a:latin typeface="Montserrat"/>
              </a:rPr>
              <a:t>Profesional Líder Planeación: </a:t>
            </a:r>
            <a:r>
              <a:rPr lang="es-ES" dirty="0">
                <a:solidFill>
                  <a:srgbClr val="161F72"/>
                </a:solidFill>
                <a:latin typeface="Montserrat"/>
              </a:rPr>
              <a:t>Johanna Laverde </a:t>
            </a:r>
          </a:p>
          <a:p>
            <a:pPr lvl="0"/>
            <a:r>
              <a:rPr lang="es-ES" b="1" dirty="0">
                <a:solidFill>
                  <a:srgbClr val="161F72"/>
                </a:solidFill>
                <a:latin typeface="Montserrat"/>
              </a:rPr>
              <a:t>Profesional Líder Comunicaciones: </a:t>
            </a:r>
            <a:r>
              <a:rPr lang="es-ES" dirty="0">
                <a:solidFill>
                  <a:srgbClr val="161F72"/>
                </a:solidFill>
                <a:latin typeface="Montserrat"/>
              </a:rPr>
              <a:t>Tatiana Guerrero Rosero</a:t>
            </a:r>
          </a:p>
          <a:p>
            <a:pPr lvl="0"/>
            <a:r>
              <a:rPr lang="es-ES" b="1" dirty="0">
                <a:solidFill>
                  <a:srgbClr val="161F72"/>
                </a:solidFill>
                <a:latin typeface="Montserrat"/>
              </a:rPr>
              <a:t>Profesional Líder Grupos de Interés: </a:t>
            </a:r>
            <a:r>
              <a:rPr lang="es-ES" dirty="0">
                <a:solidFill>
                  <a:srgbClr val="161F72"/>
                </a:solidFill>
                <a:latin typeface="Montserrat"/>
              </a:rPr>
              <a:t>Jeimy Paola Ortiz Gracia</a:t>
            </a:r>
            <a:endParaRPr lang="es-CO" dirty="0">
              <a:solidFill>
                <a:srgbClr val="161F72"/>
              </a:solidFill>
              <a:latin typeface="Montserra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8738EF-0EF2-453A-820E-60A8DBE5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34" y="2433223"/>
            <a:ext cx="5582180" cy="31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4AAFBDFB-92D1-42BD-A0CF-839237144447}"/>
              </a:ext>
            </a:extLst>
          </p:cNvPr>
          <p:cNvGrpSpPr/>
          <p:nvPr/>
        </p:nvGrpSpPr>
        <p:grpSpPr>
          <a:xfrm>
            <a:off x="559843" y="596286"/>
            <a:ext cx="1769288" cy="1769288"/>
            <a:chOff x="6180588" y="1562966"/>
            <a:chExt cx="1769288" cy="176928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65053D0-4D04-4769-AE3F-DB05D6CE1264}"/>
                </a:ext>
              </a:extLst>
            </p:cNvPr>
            <p:cNvSpPr/>
            <p:nvPr/>
          </p:nvSpPr>
          <p:spPr>
            <a:xfrm>
              <a:off x="6180588" y="1562966"/>
              <a:ext cx="1769288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0BEEE6EE-2DC6-4F0F-8EA1-4DBF0C6812DC}"/>
                </a:ext>
              </a:extLst>
            </p:cNvPr>
            <p:cNvSpPr txBox="1"/>
            <p:nvPr/>
          </p:nvSpPr>
          <p:spPr>
            <a:xfrm>
              <a:off x="6439694" y="1822072"/>
              <a:ext cx="1251076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kern="1200" dirty="0"/>
                <a:t>2.Diseño 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A16A7E29-C27C-4599-AB9B-EC588F5E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53" y="855392"/>
            <a:ext cx="6041172" cy="494180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C1C4047-0B87-4A6D-922A-6F827F6282A2}"/>
              </a:ext>
            </a:extLst>
          </p:cNvPr>
          <p:cNvSpPr/>
          <p:nvPr/>
        </p:nvSpPr>
        <p:spPr>
          <a:xfrm>
            <a:off x="2928730" y="2269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161F72"/>
                </a:solidFill>
                <a:latin typeface="Montserrat"/>
              </a:rPr>
              <a:t>AUTODIAGNÓSTICO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33DCA7-49E9-49FE-806E-37A7DAE02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851" y="2106468"/>
            <a:ext cx="2855306" cy="18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55515E6-CBE1-4BA7-8B81-E48BA88933BD}"/>
              </a:ext>
            </a:extLst>
          </p:cNvPr>
          <p:cNvSpPr txBox="1"/>
          <p:nvPr/>
        </p:nvSpPr>
        <p:spPr>
          <a:xfrm>
            <a:off x="5496923" y="282892"/>
            <a:ext cx="9674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4526A4"/>
                </a:solidFill>
                <a:latin typeface="Raleway SemiBold"/>
              </a:rPr>
              <a:t>RETO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904918-969C-4E50-AA9C-AD0C314B60D0}"/>
              </a:ext>
            </a:extLst>
          </p:cNvPr>
          <p:cNvSpPr/>
          <p:nvPr/>
        </p:nvSpPr>
        <p:spPr>
          <a:xfrm>
            <a:off x="2136338" y="836443"/>
            <a:ext cx="8090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dirty="0">
                <a:solidFill>
                  <a:srgbClr val="161F72"/>
                </a:solidFill>
                <a:latin typeface="Montserrat"/>
              </a:rPr>
              <a:t>Aumentar la participación de las entidades públicas a nivel nacional y territorial y demás grupos de valor e interés identificados para que se  informen sobre la gestión y principales resultados obtenidos por la entidad e ir generando reconocimiento y posicionamiento de la Agencia en los diferentes sectores del país.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FF3B734-8659-44B6-9129-D0D5E5F9F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473899"/>
              </p:ext>
            </p:extLst>
          </p:nvPr>
        </p:nvGraphicFramePr>
        <p:xfrm>
          <a:off x="2672862" y="2118397"/>
          <a:ext cx="6881819" cy="371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03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4AAFBDFB-92D1-42BD-A0CF-839237144447}"/>
              </a:ext>
            </a:extLst>
          </p:cNvPr>
          <p:cNvGrpSpPr/>
          <p:nvPr/>
        </p:nvGrpSpPr>
        <p:grpSpPr>
          <a:xfrm>
            <a:off x="559843" y="596286"/>
            <a:ext cx="1769288" cy="1769288"/>
            <a:chOff x="6180588" y="1562966"/>
            <a:chExt cx="1769288" cy="176928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D65053D0-4D04-4769-AE3F-DB05D6CE1264}"/>
                </a:ext>
              </a:extLst>
            </p:cNvPr>
            <p:cNvSpPr/>
            <p:nvPr/>
          </p:nvSpPr>
          <p:spPr>
            <a:xfrm>
              <a:off x="6180588" y="1562966"/>
              <a:ext cx="1769288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0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>
              <a:extLst>
                <a:ext uri="{FF2B5EF4-FFF2-40B4-BE49-F238E27FC236}">
                  <a16:creationId xmlns:a16="http://schemas.microsoft.com/office/drawing/2014/main" id="{0BEEE6EE-2DC6-4F0F-8EA1-4DBF0C6812DC}"/>
                </a:ext>
              </a:extLst>
            </p:cNvPr>
            <p:cNvSpPr txBox="1"/>
            <p:nvPr/>
          </p:nvSpPr>
          <p:spPr>
            <a:xfrm>
              <a:off x="6439694" y="1822072"/>
              <a:ext cx="1251076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kern="1200" dirty="0"/>
                <a:t>2.Diseño </a:t>
              </a:r>
            </a:p>
          </p:txBody>
        </p:sp>
      </p:grpSp>
      <p:sp>
        <p:nvSpPr>
          <p:cNvPr id="8" name="Google Shape;617;p29">
            <a:extLst>
              <a:ext uri="{FF2B5EF4-FFF2-40B4-BE49-F238E27FC236}">
                <a16:creationId xmlns:a16="http://schemas.microsoft.com/office/drawing/2014/main" id="{732BC108-4C4C-43B7-AE13-202CED03345C}"/>
              </a:ext>
            </a:extLst>
          </p:cNvPr>
          <p:cNvSpPr txBox="1">
            <a:spLocks/>
          </p:cNvSpPr>
          <p:nvPr/>
        </p:nvSpPr>
        <p:spPr>
          <a:xfrm>
            <a:off x="1792560" y="596286"/>
            <a:ext cx="9071640" cy="71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O" sz="4000" dirty="0">
                <a:latin typeface="Montserrat" pitchFamily="2" charset="77"/>
              </a:rPr>
              <a:t>Estrategia </a:t>
            </a:r>
            <a:r>
              <a:rPr lang="es-CO" sz="4000" dirty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de</a:t>
            </a:r>
            <a:r>
              <a:rPr lang="es-CO" sz="4000" dirty="0">
                <a:latin typeface="Montserrat" pitchFamily="2" charset="77"/>
              </a:rPr>
              <a:t> Comunicación</a:t>
            </a:r>
          </a:p>
        </p:txBody>
      </p:sp>
      <p:sp>
        <p:nvSpPr>
          <p:cNvPr id="10" name="Google Shape;618;p29">
            <a:extLst>
              <a:ext uri="{FF2B5EF4-FFF2-40B4-BE49-F238E27FC236}">
                <a16:creationId xmlns:a16="http://schemas.microsoft.com/office/drawing/2014/main" id="{41B83ED3-7AAB-4D9F-8003-C10CBE6DF03C}"/>
              </a:ext>
            </a:extLst>
          </p:cNvPr>
          <p:cNvSpPr/>
          <p:nvPr/>
        </p:nvSpPr>
        <p:spPr>
          <a:xfrm>
            <a:off x="1831642" y="2766450"/>
            <a:ext cx="2808000" cy="1325100"/>
          </a:xfrm>
          <a:prstGeom prst="homePlate">
            <a:avLst>
              <a:gd name="adj" fmla="val 3012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 pitchFamily="2" charset="77"/>
                <a:ea typeface="Source Sans Pro"/>
                <a:cs typeface="Source Sans Pro"/>
                <a:sym typeface="Source Sans Pro"/>
              </a:rPr>
              <a:t>INFORMAR A LOS GRUPOS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 pitchFamily="2" charset="77"/>
                <a:ea typeface="Source Sans Pro"/>
                <a:cs typeface="Source Sans Pro"/>
                <a:sym typeface="Source Sans Pro"/>
              </a:rPr>
              <a:t>DE VALOR</a:t>
            </a:r>
            <a:endParaRPr sz="1600" b="1" dirty="0">
              <a:solidFill>
                <a:srgbClr val="FFFFFF"/>
              </a:solidFill>
              <a:latin typeface="Montserrat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619;p29">
            <a:extLst>
              <a:ext uri="{FF2B5EF4-FFF2-40B4-BE49-F238E27FC236}">
                <a16:creationId xmlns:a16="http://schemas.microsoft.com/office/drawing/2014/main" id="{E4E7D8F0-0C42-486F-AC44-864E117C0C5F}"/>
              </a:ext>
            </a:extLst>
          </p:cNvPr>
          <p:cNvSpPr/>
          <p:nvPr/>
        </p:nvSpPr>
        <p:spPr>
          <a:xfrm>
            <a:off x="4495392" y="2766450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 pitchFamily="2" charset="77"/>
                <a:ea typeface="Source Sans Pro"/>
                <a:cs typeface="Source Sans Pro"/>
                <a:sym typeface="Source Sans Pro"/>
              </a:rPr>
              <a:t>JORNADA DE TRASMISIÓN EN VIVO</a:t>
            </a:r>
            <a:endParaRPr sz="1600" b="1" dirty="0">
              <a:solidFill>
                <a:srgbClr val="FFFFFF"/>
              </a:solidFill>
              <a:latin typeface="Montserrat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620;p29">
            <a:extLst>
              <a:ext uri="{FF2B5EF4-FFF2-40B4-BE49-F238E27FC236}">
                <a16:creationId xmlns:a16="http://schemas.microsoft.com/office/drawing/2014/main" id="{501DD848-13C8-4AF4-B8CB-50F2D8856367}"/>
              </a:ext>
            </a:extLst>
          </p:cNvPr>
          <p:cNvSpPr/>
          <p:nvPr/>
        </p:nvSpPr>
        <p:spPr>
          <a:xfrm>
            <a:off x="7213142" y="2766450"/>
            <a:ext cx="2862000" cy="1325100"/>
          </a:xfrm>
          <a:prstGeom prst="chevron">
            <a:avLst>
              <a:gd name="adj" fmla="val 2985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 pitchFamily="2" charset="77"/>
                <a:ea typeface="Source Sans Pro"/>
                <a:cs typeface="Source Sans Pro"/>
                <a:sym typeface="Source Sans Pro"/>
              </a:rPr>
              <a:t>CONCLUSIONES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Montserrat" pitchFamily="2" charset="77"/>
                <a:ea typeface="Source Sans Pro"/>
                <a:cs typeface="Source Sans Pro"/>
                <a:sym typeface="Source Sans Pro"/>
              </a:rPr>
              <a:t>FINALES</a:t>
            </a:r>
            <a:endParaRPr sz="1600" b="1" dirty="0">
              <a:solidFill>
                <a:srgbClr val="FFFFFF"/>
              </a:solidFill>
              <a:latin typeface="Montserrat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4497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26CE9AE-1CF9-4300-A630-04BA33509F5E}"/>
              </a:ext>
            </a:extLst>
          </p:cNvPr>
          <p:cNvGrpSpPr/>
          <p:nvPr/>
        </p:nvGrpSpPr>
        <p:grpSpPr>
          <a:xfrm>
            <a:off x="679112" y="596286"/>
            <a:ext cx="1769288" cy="1769288"/>
            <a:chOff x="5359867" y="4088886"/>
            <a:chExt cx="1769288" cy="176928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7E36B1E-6B64-449A-B1E0-B261C8A5780C}"/>
                </a:ext>
              </a:extLst>
            </p:cNvPr>
            <p:cNvSpPr/>
            <p:nvPr/>
          </p:nvSpPr>
          <p:spPr>
            <a:xfrm>
              <a:off x="5359867" y="4088886"/>
              <a:ext cx="1769288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>
              <a:extLst>
                <a:ext uri="{FF2B5EF4-FFF2-40B4-BE49-F238E27FC236}">
                  <a16:creationId xmlns:a16="http://schemas.microsoft.com/office/drawing/2014/main" id="{5795DA8A-5642-44FE-8758-7D4C4CDAF16D}"/>
                </a:ext>
              </a:extLst>
            </p:cNvPr>
            <p:cNvSpPr txBox="1"/>
            <p:nvPr/>
          </p:nvSpPr>
          <p:spPr>
            <a:xfrm>
              <a:off x="5618973" y="4347992"/>
              <a:ext cx="1251076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kern="1200" dirty="0"/>
                <a:t>3. Preparación</a:t>
              </a:r>
              <a:r>
                <a:rPr lang="es-CO" sz="1800" kern="1200" dirty="0"/>
                <a:t> 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467D3AD-64C4-4F13-8B5A-46C6532E99D1}"/>
              </a:ext>
            </a:extLst>
          </p:cNvPr>
          <p:cNvGrpSpPr/>
          <p:nvPr/>
        </p:nvGrpSpPr>
        <p:grpSpPr>
          <a:xfrm>
            <a:off x="681797" y="2624680"/>
            <a:ext cx="1769288" cy="1769288"/>
            <a:chOff x="2703957" y="4088886"/>
            <a:chExt cx="1769288" cy="1769288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D0D16EC-4C91-4C48-B071-4C3553F3B1DE}"/>
                </a:ext>
              </a:extLst>
            </p:cNvPr>
            <p:cNvSpPr/>
            <p:nvPr/>
          </p:nvSpPr>
          <p:spPr>
            <a:xfrm>
              <a:off x="2703957" y="4088886"/>
              <a:ext cx="1769288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0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>
              <a:extLst>
                <a:ext uri="{FF2B5EF4-FFF2-40B4-BE49-F238E27FC236}">
                  <a16:creationId xmlns:a16="http://schemas.microsoft.com/office/drawing/2014/main" id="{697326E9-202C-4C92-931B-D14A9D668ED0}"/>
                </a:ext>
              </a:extLst>
            </p:cNvPr>
            <p:cNvSpPr txBox="1"/>
            <p:nvPr/>
          </p:nvSpPr>
          <p:spPr>
            <a:xfrm>
              <a:off x="2963063" y="4347992"/>
              <a:ext cx="1251076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kern="1200" dirty="0"/>
                <a:t>4. Ejecución 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95D333F-0F07-465A-9E36-32112C8F7E0F}"/>
              </a:ext>
            </a:extLst>
          </p:cNvPr>
          <p:cNvGrpSpPr/>
          <p:nvPr/>
        </p:nvGrpSpPr>
        <p:grpSpPr>
          <a:xfrm>
            <a:off x="679112" y="4653074"/>
            <a:ext cx="1769288" cy="1769288"/>
            <a:chOff x="1883236" y="1562966"/>
            <a:chExt cx="1769288" cy="1769288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6B211CC-2191-4157-B052-949B3B04A9EA}"/>
                </a:ext>
              </a:extLst>
            </p:cNvPr>
            <p:cNvSpPr/>
            <p:nvPr/>
          </p:nvSpPr>
          <p:spPr>
            <a:xfrm>
              <a:off x="1883236" y="1562966"/>
              <a:ext cx="1769288" cy="17692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>
              <a:extLst>
                <a:ext uri="{FF2B5EF4-FFF2-40B4-BE49-F238E27FC236}">
                  <a16:creationId xmlns:a16="http://schemas.microsoft.com/office/drawing/2014/main" id="{0B8C127C-8827-4F3D-AB1A-38E821460C85}"/>
                </a:ext>
              </a:extLst>
            </p:cNvPr>
            <p:cNvSpPr txBox="1"/>
            <p:nvPr/>
          </p:nvSpPr>
          <p:spPr>
            <a:xfrm>
              <a:off x="2142342" y="1822072"/>
              <a:ext cx="1251076" cy="1251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1800" b="1" kern="1200" dirty="0"/>
                <a:t>5. Seguimiento y Evaluación 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5542835-F0BD-4BEA-8EAE-6D92480991E5}"/>
              </a:ext>
            </a:extLst>
          </p:cNvPr>
          <p:cNvSpPr/>
          <p:nvPr/>
        </p:nvSpPr>
        <p:spPr>
          <a:xfrm>
            <a:off x="3080725" y="789889"/>
            <a:ext cx="6652592" cy="13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s-CO" sz="1400" dirty="0">
                <a:solidFill>
                  <a:srgbClr val="161F72"/>
                </a:solidFill>
                <a:latin typeface="Montserrat"/>
              </a:rPr>
              <a:t>Identifique, priorice y documente la gestión adelantada por su proceso, las metas y objetivos alcanzados, principales logros y resultados, así como información de interés para sus grupos de valor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s-CO" sz="1400" dirty="0">
                <a:solidFill>
                  <a:srgbClr val="161F72"/>
                </a:solidFill>
                <a:latin typeface="Montserrat"/>
              </a:rPr>
              <a:t>Verifique que la información a socializar en la audiencia pública cuente con criterios de claridad, pertinencia, confiabilidad, lenguaje claro y coherencia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5B32792-BD3A-4ACF-B9A3-02927584EAC6}"/>
              </a:ext>
            </a:extLst>
          </p:cNvPr>
          <p:cNvSpPr/>
          <p:nvPr/>
        </p:nvSpPr>
        <p:spPr>
          <a:xfrm>
            <a:off x="3328742" y="2927996"/>
            <a:ext cx="6652592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400" dirty="0">
                <a:solidFill>
                  <a:srgbClr val="161F72"/>
                </a:solidFill>
                <a:latin typeface="Montserrat"/>
              </a:rPr>
              <a:t> </a:t>
            </a:r>
            <a:r>
              <a:rPr lang="es-ES" sz="1600" b="1" dirty="0">
                <a:solidFill>
                  <a:srgbClr val="161F72"/>
                </a:solidFill>
                <a:latin typeface="Montserrat"/>
              </a:rPr>
              <a:t>Audiencia Pública de Rendición de Cuentas – Agencia Nacional Digital </a:t>
            </a:r>
          </a:p>
          <a:p>
            <a:pPr algn="just">
              <a:lnSpc>
                <a:spcPct val="115000"/>
              </a:lnSpc>
            </a:pPr>
            <a:r>
              <a:rPr lang="es-ES" sz="1600" b="1" dirty="0">
                <a:solidFill>
                  <a:srgbClr val="161F72"/>
                </a:solidFill>
                <a:latin typeface="Montserrat"/>
              </a:rPr>
              <a:t> 28 de Julio de 2022 (8am – 12m) </a:t>
            </a:r>
          </a:p>
          <a:p>
            <a:pPr algn="just">
              <a:lnSpc>
                <a:spcPct val="115000"/>
              </a:lnSpc>
            </a:pPr>
            <a:r>
              <a:rPr lang="es-ES" sz="1600" b="1" dirty="0">
                <a:solidFill>
                  <a:srgbClr val="161F72"/>
                </a:solidFill>
                <a:latin typeface="Montserrat"/>
              </a:rPr>
              <a:t>Aportes a la Transformación Digital del País </a:t>
            </a:r>
            <a:endParaRPr lang="es-CO" sz="1600" b="1" dirty="0">
              <a:solidFill>
                <a:srgbClr val="161F72"/>
              </a:solidFill>
              <a:latin typeface="Montserrat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70F1BB1-D896-4DAB-8C86-6C794B7F8A01}"/>
              </a:ext>
            </a:extLst>
          </p:cNvPr>
          <p:cNvSpPr/>
          <p:nvPr/>
        </p:nvSpPr>
        <p:spPr>
          <a:xfrm>
            <a:off x="3328742" y="4751533"/>
            <a:ext cx="6652591" cy="106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s-CO" sz="1400" dirty="0">
                <a:solidFill>
                  <a:srgbClr val="161F72"/>
                </a:solidFill>
                <a:latin typeface="Montserrat"/>
              </a:rPr>
              <a:t>Tenga en cuenta y de respuesta en los tiempos establecidos a los comentarios, preguntas y observaciones de los grupos de valor e interés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s-CO" sz="1400" dirty="0">
                <a:solidFill>
                  <a:srgbClr val="161F72"/>
                </a:solidFill>
                <a:latin typeface="Montserrat"/>
              </a:rPr>
              <a:t> Identifique, documente y socialice lecciones aprendidas que permitan establecer acciones de mejora en audiencias públicas u otros espacios de dialogo </a:t>
            </a:r>
          </a:p>
        </p:txBody>
      </p:sp>
    </p:spTree>
    <p:extLst>
      <p:ext uri="{BB962C8B-B14F-4D97-AF65-F5344CB8AC3E}">
        <p14:creationId xmlns:p14="http://schemas.microsoft.com/office/powerpoint/2010/main" val="425999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0E2BF-DF5E-4A9C-B768-A956F5CFD9C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0062" y="3023120"/>
            <a:ext cx="4671234" cy="498282"/>
          </a:xfrm>
        </p:spPr>
        <p:txBody>
          <a:bodyPr>
            <a:no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Montserrat" panose="02000505000000020004" pitchFamily="2" charset="0"/>
              </a:rPr>
              <a:t>Contexto – Modelo Integrado de Planeación y Gestión -MIPG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50FE085-2F7E-4BBC-9942-E59B3392AD5A}"/>
              </a:ext>
            </a:extLst>
          </p:cNvPr>
          <p:cNvSpPr txBox="1">
            <a:spLocks/>
          </p:cNvSpPr>
          <p:nvPr/>
        </p:nvSpPr>
        <p:spPr>
          <a:xfrm>
            <a:off x="1530062" y="4099213"/>
            <a:ext cx="4671234" cy="498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Montserrat" panose="02000505000000020004" pitchFamily="2" charset="0"/>
              </a:rPr>
              <a:t>Elementos de la Rendición de Cuentas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B12BAE-E8BB-43E6-B531-C97D3CAAABBB}"/>
              </a:ext>
            </a:extLst>
          </p:cNvPr>
          <p:cNvSpPr/>
          <p:nvPr/>
        </p:nvSpPr>
        <p:spPr>
          <a:xfrm>
            <a:off x="762328" y="1986427"/>
            <a:ext cx="68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01.</a:t>
            </a:r>
            <a:endParaRPr lang="es-CO" sz="2800" dirty="0">
              <a:solidFill>
                <a:srgbClr val="09F09C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B7D05B-0FF4-4F84-8D5E-3423074C089C}"/>
              </a:ext>
            </a:extLst>
          </p:cNvPr>
          <p:cNvSpPr/>
          <p:nvPr/>
        </p:nvSpPr>
        <p:spPr>
          <a:xfrm>
            <a:off x="762328" y="3010651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02.</a:t>
            </a:r>
            <a:endParaRPr lang="es-CO" sz="2800" dirty="0">
              <a:solidFill>
                <a:srgbClr val="09F09C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F98B15D-BFC7-4C3A-946C-21EDDB412FC3}"/>
              </a:ext>
            </a:extLst>
          </p:cNvPr>
          <p:cNvSpPr/>
          <p:nvPr/>
        </p:nvSpPr>
        <p:spPr>
          <a:xfrm>
            <a:off x="762328" y="3982278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03.</a:t>
            </a:r>
            <a:endParaRPr lang="es-CO" sz="2800" dirty="0">
              <a:solidFill>
                <a:srgbClr val="09F09C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1540D89-DFCE-4349-8AF5-CADE7445C033}"/>
              </a:ext>
            </a:extLst>
          </p:cNvPr>
          <p:cNvSpPr txBox="1">
            <a:spLocks/>
          </p:cNvSpPr>
          <p:nvPr/>
        </p:nvSpPr>
        <p:spPr>
          <a:xfrm>
            <a:off x="1517663" y="4883522"/>
            <a:ext cx="4671234" cy="938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100" dirty="0">
                <a:solidFill>
                  <a:schemeClr val="bg1"/>
                </a:solidFill>
                <a:latin typeface="Montserrat" panose="02000505000000020004" pitchFamily="2" charset="0"/>
              </a:rPr>
              <a:t>Estrategia Audiencia Pública de Rendición de Cuentas AND  </a:t>
            </a:r>
            <a:r>
              <a:rPr lang="es-MX" sz="2400" dirty="0">
                <a:solidFill>
                  <a:schemeClr val="bg1"/>
                </a:solidFill>
                <a:latin typeface="Montserrat" panose="02000505000000020004" pitchFamily="2" charset="0"/>
              </a:rPr>
              <a:t>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108768-1AEA-4E7A-BE0C-0FA4F0C338F9}"/>
              </a:ext>
            </a:extLst>
          </p:cNvPr>
          <p:cNvSpPr/>
          <p:nvPr/>
        </p:nvSpPr>
        <p:spPr>
          <a:xfrm>
            <a:off x="785416" y="5091281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9F09C"/>
                </a:solidFill>
                <a:latin typeface="Montserrat"/>
                <a:ea typeface="Montserrat"/>
                <a:cs typeface="Montserrat"/>
                <a:sym typeface="Montserrat"/>
              </a:rPr>
              <a:t>04.</a:t>
            </a:r>
            <a:endParaRPr lang="es-CO" sz="2800" dirty="0">
              <a:solidFill>
                <a:srgbClr val="09F09C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9C12782-4204-465E-90F8-68C77A62BA59}"/>
              </a:ext>
            </a:extLst>
          </p:cNvPr>
          <p:cNvSpPr txBox="1">
            <a:spLocks/>
          </p:cNvSpPr>
          <p:nvPr/>
        </p:nvSpPr>
        <p:spPr>
          <a:xfrm>
            <a:off x="1530062" y="2034945"/>
            <a:ext cx="4671234" cy="498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chemeClr val="bg1"/>
                </a:solidFill>
                <a:latin typeface="Montserrat" panose="02000505000000020004" pitchFamily="2" charset="0"/>
              </a:rPr>
              <a:t>Apertura Director General </a:t>
            </a:r>
          </a:p>
        </p:txBody>
      </p:sp>
    </p:spTree>
    <p:extLst>
      <p:ext uri="{BB962C8B-B14F-4D97-AF65-F5344CB8AC3E}">
        <p14:creationId xmlns:p14="http://schemas.microsoft.com/office/powerpoint/2010/main" val="365339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3940-FD3A-BFB6-DD3F-23988227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816" y="3429000"/>
            <a:ext cx="6888480" cy="1405847"/>
          </a:xfrm>
        </p:spPr>
        <p:txBody>
          <a:bodyPr>
            <a:normAutofit fontScale="90000"/>
          </a:bodyPr>
          <a:lstStyle/>
          <a:p>
            <a:br>
              <a:rPr lang="es-CO" sz="3600" dirty="0"/>
            </a:br>
            <a:r>
              <a:rPr lang="es-CO" sz="3600" dirty="0"/>
              <a:t>¿Qué temas o preguntas quieres  profundizar en la Audiencia Pública de Rendición de Cuentas?</a:t>
            </a:r>
            <a:br>
              <a:rPr lang="es-CO" sz="3600" dirty="0"/>
            </a:br>
            <a:br>
              <a:rPr lang="es-CO" sz="3600" dirty="0"/>
            </a:br>
            <a:r>
              <a:rPr lang="es-CO" sz="2700" dirty="0"/>
              <a:t>Déjanos tus comentarios en el chat </a:t>
            </a:r>
            <a:endParaRPr lang="es-CO" sz="3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19F8B9-20E1-E478-8C0D-553AC2313031}"/>
              </a:ext>
            </a:extLst>
          </p:cNvPr>
          <p:cNvSpPr txBox="1">
            <a:spLocks/>
          </p:cNvSpPr>
          <p:nvPr/>
        </p:nvSpPr>
        <p:spPr>
          <a:xfrm>
            <a:off x="2336479" y="3056795"/>
            <a:ext cx="7085817" cy="125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658204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2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3940-FD3A-BFB6-DD3F-23988227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461" y="2800393"/>
            <a:ext cx="6888480" cy="125721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FFFFFF"/>
                </a:solidFill>
                <a:latin typeface="Montserrat" pitchFamily="2" charset="77"/>
              </a:rPr>
              <a:t>01. Apertura Director General</a:t>
            </a:r>
            <a:endParaRPr lang="es-CO" sz="3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19F8B9-20E1-E478-8C0D-553AC2313031}"/>
              </a:ext>
            </a:extLst>
          </p:cNvPr>
          <p:cNvSpPr txBox="1">
            <a:spLocks/>
          </p:cNvSpPr>
          <p:nvPr/>
        </p:nvSpPr>
        <p:spPr>
          <a:xfrm>
            <a:off x="2336479" y="3056795"/>
            <a:ext cx="7085817" cy="125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81176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83928CF-834A-46E3-87BC-8794876DF0FF}"/>
              </a:ext>
            </a:extLst>
          </p:cNvPr>
          <p:cNvSpPr/>
          <p:nvPr/>
        </p:nvSpPr>
        <p:spPr>
          <a:xfrm>
            <a:off x="1852246" y="685189"/>
            <a:ext cx="8173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161F72"/>
                </a:solidFill>
                <a:latin typeface="Montserrat"/>
              </a:rPr>
              <a:t>Presentación Equipo líder</a:t>
            </a:r>
          </a:p>
          <a:p>
            <a:pPr lvl="0"/>
            <a:endParaRPr lang="es-CO" sz="2400" b="1" dirty="0">
              <a:latin typeface="Arial Narrow" panose="020B0606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161F72"/>
                </a:solidFill>
                <a:latin typeface="Montserrat"/>
              </a:rPr>
              <a:t>Director General: </a:t>
            </a:r>
            <a:r>
              <a:rPr lang="es-ES" sz="2400" dirty="0">
                <a:solidFill>
                  <a:srgbClr val="161F72"/>
                </a:solidFill>
                <a:latin typeface="Montserrat"/>
              </a:rPr>
              <a:t>Juan Pablo Ceballos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161F72"/>
                </a:solidFill>
                <a:latin typeface="Montserrat"/>
              </a:rPr>
              <a:t>Profesional Líder Planeación: </a:t>
            </a:r>
            <a:r>
              <a:rPr lang="es-ES" sz="2400" dirty="0">
                <a:solidFill>
                  <a:srgbClr val="161F72"/>
                </a:solidFill>
                <a:latin typeface="Montserrat"/>
              </a:rPr>
              <a:t>Johanna Laverde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161F72"/>
                </a:solidFill>
                <a:latin typeface="Montserrat"/>
              </a:rPr>
              <a:t>Profesional Líder Comunicaciones: </a:t>
            </a:r>
            <a:r>
              <a:rPr lang="es-ES" sz="2400" dirty="0">
                <a:solidFill>
                  <a:srgbClr val="161F72"/>
                </a:solidFill>
                <a:latin typeface="Montserrat"/>
              </a:rPr>
              <a:t>Tatiana Guerrero Rosero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161F72"/>
                </a:solidFill>
                <a:latin typeface="Montserrat"/>
              </a:rPr>
              <a:t>Profesional Líder Grupos de Interés: </a:t>
            </a:r>
            <a:r>
              <a:rPr lang="es-ES" sz="2400" dirty="0">
                <a:solidFill>
                  <a:srgbClr val="161F72"/>
                </a:solidFill>
                <a:latin typeface="Montserrat"/>
              </a:rPr>
              <a:t>Paola Ortiz Gracia</a:t>
            </a:r>
            <a:endParaRPr lang="es-CO" sz="2400" dirty="0">
              <a:solidFill>
                <a:srgbClr val="161F72"/>
              </a:solidFill>
              <a:latin typeface="Montserrat"/>
            </a:endParaRPr>
          </a:p>
        </p:txBody>
      </p:sp>
      <p:pic>
        <p:nvPicPr>
          <p:cNvPr id="1026" name="Picture 2" descr="Trabajo en equipo... ¿Cómo fomentarlo en tu empresa? - EventerGroup">
            <a:extLst>
              <a:ext uri="{FF2B5EF4-FFF2-40B4-BE49-F238E27FC236}">
                <a16:creationId xmlns:a16="http://schemas.microsoft.com/office/drawing/2014/main" id="{088DC483-67C7-49B5-A936-85D980AD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1" y="2993513"/>
            <a:ext cx="2926080" cy="27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4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3940-FD3A-BFB6-DD3F-23988227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461" y="2800393"/>
            <a:ext cx="6888480" cy="125721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FFFFFF"/>
                </a:solidFill>
                <a:latin typeface="Montserrat" pitchFamily="2" charset="77"/>
              </a:rPr>
              <a:t>02. Contexto MIPG</a:t>
            </a:r>
            <a:endParaRPr lang="es-CO" sz="3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19F8B9-20E1-E478-8C0D-553AC2313031}"/>
              </a:ext>
            </a:extLst>
          </p:cNvPr>
          <p:cNvSpPr txBox="1">
            <a:spLocks/>
          </p:cNvSpPr>
          <p:nvPr/>
        </p:nvSpPr>
        <p:spPr>
          <a:xfrm>
            <a:off x="2336479" y="3056795"/>
            <a:ext cx="7085817" cy="125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20684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D3D96A-53A0-42C3-AB61-1232282E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10" y="2614402"/>
            <a:ext cx="6013490" cy="36415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395EFC-815C-4346-BF05-6870239B6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45" y="1147468"/>
            <a:ext cx="5833255" cy="34405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5BB4F7-7EF7-480E-9661-9A7231FDF583}"/>
              </a:ext>
            </a:extLst>
          </p:cNvPr>
          <p:cNvSpPr txBox="1"/>
          <p:nvPr/>
        </p:nvSpPr>
        <p:spPr>
          <a:xfrm>
            <a:off x="2360386" y="225014"/>
            <a:ext cx="68248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>
                <a:solidFill>
                  <a:srgbClr val="4526A4"/>
                </a:solidFill>
                <a:latin typeface="Raleway SemiBold"/>
              </a:rPr>
              <a:t>MODELO INTEGRADO DE PLANEACIÓN Y GESTIÓN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>
                <a:solidFill>
                  <a:srgbClr val="4526A4"/>
                </a:solidFill>
                <a:latin typeface="Raleway SemiBold"/>
              </a:rPr>
              <a:t>–MIPG-</a:t>
            </a:r>
          </a:p>
        </p:txBody>
      </p:sp>
    </p:spTree>
    <p:extLst>
      <p:ext uri="{BB962C8B-B14F-4D97-AF65-F5344CB8AC3E}">
        <p14:creationId xmlns:p14="http://schemas.microsoft.com/office/powerpoint/2010/main" val="120389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60CDD23-8286-4315-934B-F8684896C771}"/>
              </a:ext>
            </a:extLst>
          </p:cNvPr>
          <p:cNvGraphicFramePr/>
          <p:nvPr>
            <p:extLst/>
          </p:nvPr>
        </p:nvGraphicFramePr>
        <p:xfrm>
          <a:off x="642233" y="238460"/>
          <a:ext cx="9562066" cy="610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112EF6E-AA63-40C9-90CF-5FDACDA7DF05}"/>
              </a:ext>
            </a:extLst>
          </p:cNvPr>
          <p:cNvSpPr txBox="1"/>
          <p:nvPr/>
        </p:nvSpPr>
        <p:spPr>
          <a:xfrm>
            <a:off x="2017332" y="516539"/>
            <a:ext cx="220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526A4"/>
                </a:solidFill>
                <a:latin typeface="Raleway SemiBold"/>
                <a:ea typeface="+mj-ea"/>
                <a:cs typeface="+mj-cs"/>
              </a:rPr>
              <a:t>¿Que es la rendición de cuentas?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C75785B-60C0-41FF-83CE-EE7D3104E196}"/>
              </a:ext>
            </a:extLst>
          </p:cNvPr>
          <p:cNvSpPr txBox="1"/>
          <p:nvPr/>
        </p:nvSpPr>
        <p:spPr>
          <a:xfrm>
            <a:off x="6809163" y="417285"/>
            <a:ext cx="2202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526A4"/>
                </a:solidFill>
                <a:latin typeface="Raleway SemiBold"/>
                <a:ea typeface="+mj-ea"/>
                <a:cs typeface="+mj-cs"/>
              </a:rPr>
              <a:t>Marco Normativo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E018B96-B2E5-475C-8301-C52E92EB4ADC}"/>
              </a:ext>
            </a:extLst>
          </p:cNvPr>
          <p:cNvSpPr txBox="1"/>
          <p:nvPr/>
        </p:nvSpPr>
        <p:spPr>
          <a:xfrm>
            <a:off x="6659044" y="3919917"/>
            <a:ext cx="2202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526A4"/>
                </a:solidFill>
                <a:latin typeface="Raleway SemiBold"/>
                <a:ea typeface="+mj-ea"/>
                <a:cs typeface="+mj-cs"/>
              </a:rPr>
              <a:t>Beneficios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339039-2D37-49D6-8A92-34E322110232}"/>
              </a:ext>
            </a:extLst>
          </p:cNvPr>
          <p:cNvSpPr txBox="1"/>
          <p:nvPr/>
        </p:nvSpPr>
        <p:spPr>
          <a:xfrm>
            <a:off x="642233" y="3351613"/>
            <a:ext cx="4481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526A4"/>
                </a:solidFill>
                <a:latin typeface="Raleway SemiBold"/>
                <a:ea typeface="+mj-ea"/>
                <a:cs typeface="+mj-cs"/>
              </a:rPr>
              <a:t>Obligatoriedad </a:t>
            </a:r>
          </a:p>
          <a:p>
            <a:pPr algn="ctr"/>
            <a:endParaRPr lang="es-CO" sz="1600" b="1" dirty="0"/>
          </a:p>
          <a:p>
            <a:pPr algn="ctr"/>
            <a:r>
              <a:rPr lang="es-ES" sz="1400" b="1" dirty="0"/>
              <a:t>Ley 1757 de 2015</a:t>
            </a:r>
          </a:p>
          <a:p>
            <a:pPr algn="ctr"/>
            <a:endParaRPr lang="es-ES" sz="1400" b="1" dirty="0"/>
          </a:p>
          <a:p>
            <a:pPr algn="ctr"/>
            <a:r>
              <a:rPr lang="es-ES" sz="1400" b="1" dirty="0"/>
              <a:t>Art 50: </a:t>
            </a:r>
            <a:r>
              <a:rPr lang="es-ES" sz="1400" dirty="0"/>
              <a:t>Las autoridades de la administración pública nacional y territorial tienen la obligación de rendir cuentas ante la ciudadanía para informar y explicar la gestión realizada, los resultados de sus planes de acción y el avance en la garantía de derechos.</a:t>
            </a:r>
          </a:p>
          <a:p>
            <a:pPr algn="ctr"/>
            <a:endParaRPr lang="es-ES" sz="1400" dirty="0"/>
          </a:p>
          <a:p>
            <a:pPr algn="ctr"/>
            <a:r>
              <a:rPr lang="es-ES" sz="1400" b="1" dirty="0"/>
              <a:t>Art 51: </a:t>
            </a:r>
            <a:r>
              <a:rPr lang="es-ES" sz="1400" dirty="0"/>
              <a:t>Manual único de rendición de cuentas: Guía de obligatoria observancia para las entidades en el desarrollo del proceso de rendición de cuentas </a:t>
            </a:r>
          </a:p>
          <a:p>
            <a:endParaRPr lang="es-CO" sz="1400" dirty="0"/>
          </a:p>
          <a:p>
            <a:r>
              <a:rPr lang="es-CO" sz="1600" b="1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91C87B-001B-4D43-A05E-4DB112484A27}"/>
              </a:ext>
            </a:extLst>
          </p:cNvPr>
          <p:cNvSpPr txBox="1"/>
          <p:nvPr/>
        </p:nvSpPr>
        <p:spPr>
          <a:xfrm>
            <a:off x="5685183" y="808927"/>
            <a:ext cx="4150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Conpes 3654 de 2000: </a:t>
            </a:r>
            <a:r>
              <a:rPr lang="es-CO" sz="1400" dirty="0"/>
              <a:t>Política de rendición de cuentas de la Rama Ejecutiva a los Ciudadanos</a:t>
            </a:r>
          </a:p>
          <a:p>
            <a:pPr algn="ctr"/>
            <a:endParaRPr lang="es-CO" sz="1400" dirty="0"/>
          </a:p>
          <a:p>
            <a:pPr algn="ctr"/>
            <a:r>
              <a:rPr lang="es-CO" sz="1400" b="1" dirty="0"/>
              <a:t>Ley 489 de 1998: </a:t>
            </a:r>
            <a:r>
              <a:rPr lang="es-CO" sz="1400" dirty="0"/>
              <a:t>articulo 33 – Audiencias Públicas donde se discuten aspectos relacionados con la formulación, ejecución o evaluación de políticas y programas a cargo de la entidad  </a:t>
            </a:r>
          </a:p>
          <a:p>
            <a:pPr algn="ctr"/>
            <a:endParaRPr lang="es-CO" sz="1400" dirty="0"/>
          </a:p>
          <a:p>
            <a:pPr algn="ctr"/>
            <a:r>
              <a:rPr lang="es-CO" sz="1400" b="1" dirty="0"/>
              <a:t>Ley 1757 de 2015: </a:t>
            </a:r>
            <a:r>
              <a:rPr lang="es-CO" sz="1400" dirty="0"/>
              <a:t>estatuto de participación ciudadana, artículos 48 al 59  </a:t>
            </a:r>
          </a:p>
        </p:txBody>
      </p:sp>
    </p:spTree>
    <p:extLst>
      <p:ext uri="{BB962C8B-B14F-4D97-AF65-F5344CB8AC3E}">
        <p14:creationId xmlns:p14="http://schemas.microsoft.com/office/powerpoint/2010/main" val="243478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63940-FD3A-BFB6-DD3F-23988227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461" y="2800393"/>
            <a:ext cx="6888480" cy="125721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FFFFFF"/>
                </a:solidFill>
                <a:latin typeface="Montserrat" pitchFamily="2" charset="77"/>
              </a:rPr>
              <a:t>03. Elementos Rendición de Cuentas </a:t>
            </a:r>
            <a:endParaRPr lang="es-CO" sz="36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19F8B9-20E1-E478-8C0D-553AC2313031}"/>
              </a:ext>
            </a:extLst>
          </p:cNvPr>
          <p:cNvSpPr txBox="1">
            <a:spLocks/>
          </p:cNvSpPr>
          <p:nvPr/>
        </p:nvSpPr>
        <p:spPr>
          <a:xfrm>
            <a:off x="2336479" y="3056795"/>
            <a:ext cx="7085817" cy="12572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0038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00DF857-C4D5-471C-9332-A38AA23693DB}"/>
              </a:ext>
            </a:extLst>
          </p:cNvPr>
          <p:cNvSpPr/>
          <p:nvPr/>
        </p:nvSpPr>
        <p:spPr>
          <a:xfrm>
            <a:off x="470467" y="4009345"/>
            <a:ext cx="3709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En la Agencia Nacional Digital, la información se lleva a cabo de manera constante a través de la publicación de la información de la gestión institucional en las secciones de Transparencia y Acceso a la Información, Atención Al Ciudadano y Menú Participa, dando cumplimiento a los requerimientos de transparencia activa y pasiva en la entidad</a:t>
            </a:r>
            <a:r>
              <a:rPr lang="es-CO" sz="1200" dirty="0">
                <a:latin typeface="Arial Narrow" panose="020B0606020202030204" pitchFamily="34" charset="0"/>
              </a:rPr>
              <a:t>.</a:t>
            </a: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10" name="Gráfico 9" descr="Cuaderno de estrategias">
            <a:extLst>
              <a:ext uri="{FF2B5EF4-FFF2-40B4-BE49-F238E27FC236}">
                <a16:creationId xmlns:a16="http://schemas.microsoft.com/office/drawing/2014/main" id="{71C5E092-721B-42E8-9F58-3A823341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535" y="405724"/>
            <a:ext cx="1097608" cy="109760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D60AFB-F903-4192-BCBA-A8831E0CD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587440"/>
              </p:ext>
            </p:extLst>
          </p:nvPr>
        </p:nvGraphicFramePr>
        <p:xfrm>
          <a:off x="1086678" y="1725287"/>
          <a:ext cx="9968114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C10E9F37-A33D-4B7B-A10B-CAD6BCC6CF11}"/>
              </a:ext>
            </a:extLst>
          </p:cNvPr>
          <p:cNvSpPr/>
          <p:nvPr/>
        </p:nvSpPr>
        <p:spPr>
          <a:xfrm>
            <a:off x="1979143" y="401849"/>
            <a:ext cx="8382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1600" b="1" dirty="0">
                <a:solidFill>
                  <a:srgbClr val="161F72"/>
                </a:solidFill>
                <a:latin typeface="Montserrat"/>
              </a:rPr>
              <a:t>¿Cuales son los principales elementos de la rendición de cuentas? </a:t>
            </a:r>
          </a:p>
          <a:p>
            <a:pPr lvl="0"/>
            <a:endParaRPr lang="es-CO" sz="1600" dirty="0">
              <a:solidFill>
                <a:srgbClr val="161F72"/>
              </a:solidFill>
              <a:latin typeface="Montserrat"/>
            </a:endParaRPr>
          </a:p>
          <a:p>
            <a:r>
              <a:rPr lang="es-CO" sz="1600" dirty="0">
                <a:solidFill>
                  <a:srgbClr val="161F72"/>
                </a:solidFill>
                <a:latin typeface="Montserrat"/>
              </a:rPr>
              <a:t>Para llevar a cabo la rendición de cuentas, es necesario tener en cuenta que este es un proceso constante que la entidad lleva a cabo a través de los siguientes 3 elementos:</a:t>
            </a:r>
          </a:p>
          <a:p>
            <a:r>
              <a:rPr lang="es-CO" sz="1600" dirty="0">
                <a:solidFill>
                  <a:srgbClr val="161F72"/>
                </a:solidFill>
                <a:latin typeface="Montserrat"/>
              </a:rPr>
              <a:t> </a:t>
            </a:r>
          </a:p>
          <a:p>
            <a:pPr lvl="0"/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5F6CA63-D500-4000-B7E4-0C06986F3664}"/>
              </a:ext>
            </a:extLst>
          </p:cNvPr>
          <p:cNvSpPr/>
          <p:nvPr/>
        </p:nvSpPr>
        <p:spPr>
          <a:xfrm>
            <a:off x="4303422" y="4009345"/>
            <a:ext cx="370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El elemento de diálogo se lleva a cabo a través de los diferentes canales de comunicación que la Agencia definió como espacios de diálogo con sus grupos de valor e interés, para atenderlos y transmitir la información de la manera más eficiente, transparente y clara posible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CE66D8B-0BFE-4C45-B484-C07B1D34B62A}"/>
              </a:ext>
            </a:extLst>
          </p:cNvPr>
          <p:cNvSpPr/>
          <p:nvPr/>
        </p:nvSpPr>
        <p:spPr>
          <a:xfrm>
            <a:off x="8012478" y="3787390"/>
            <a:ext cx="3917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A través de los planes de mejoramiento que la entidad ha llevado a cabo a partir de los resultados de auditorías tanto internas como externas</a:t>
            </a:r>
          </a:p>
          <a:p>
            <a:pPr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realizando los correctivos o acciones de mejora y proponiendo planes de acción que permitan fortalecer de manera progresiva los espacios de participación ciudadana en la entidad,</a:t>
            </a:r>
          </a:p>
          <a:p>
            <a:pPr algn="ctr"/>
            <a:r>
              <a:rPr lang="es-CO" sz="1200" dirty="0">
                <a:solidFill>
                  <a:srgbClr val="161F72"/>
                </a:solidFill>
                <a:latin typeface="Montserrat"/>
              </a:rPr>
              <a:t> tales como planes de comunicaciones, grupos de interés, anticorrupción, Formulario Único de Reporte a la Gestión (FURAG-MIPG) y Plan Anticorrupción y Atención al Ciudadano (PAAC), </a:t>
            </a:r>
          </a:p>
        </p:txBody>
      </p:sp>
    </p:spTree>
    <p:extLst>
      <p:ext uri="{BB962C8B-B14F-4D97-AF65-F5344CB8AC3E}">
        <p14:creationId xmlns:p14="http://schemas.microsoft.com/office/powerpoint/2010/main" val="800215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97e1ff-a11a-496f-8131-892d16c1f57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D925A0643113488CEECD538F18E721" ma:contentTypeVersion="4" ma:contentTypeDescription="Crear nuevo documento." ma:contentTypeScope="" ma:versionID="2ab3a208ed658c4005cfb7110e0d46be">
  <xsd:schema xmlns:xsd="http://www.w3.org/2001/XMLSchema" xmlns:xs="http://www.w3.org/2001/XMLSchema" xmlns:p="http://schemas.microsoft.com/office/2006/metadata/properties" xmlns:ns2="d197aa0a-436d-43c8-832d-9730019dbd60" xmlns:ns3="5697e1ff-a11a-496f-8131-892d16c1f572" targetNamespace="http://schemas.microsoft.com/office/2006/metadata/properties" ma:root="true" ma:fieldsID="212cead93894837319ab3221d0da153d" ns2:_="" ns3:_="">
    <xsd:import namespace="d197aa0a-436d-43c8-832d-9730019dbd60"/>
    <xsd:import namespace="5697e1ff-a11a-496f-8131-892d16c1f5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7aa0a-436d-43c8-832d-9730019dbd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7e1ff-a11a-496f-8131-892d16c1f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54862-AD4A-4041-B7B2-79E1D2D56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76853-03AE-4168-AC89-32B8CD18FB4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697e1ff-a11a-496f-8131-892d16c1f572"/>
    <ds:schemaRef ds:uri="http://purl.org/dc/terms/"/>
    <ds:schemaRef ds:uri="d197aa0a-436d-43c8-832d-9730019dbd6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7358D5-248C-4466-9DB0-022E43125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7aa0a-436d-43c8-832d-9730019dbd60"/>
    <ds:schemaRef ds:uri="5697e1ff-a11a-496f-8131-892d16c1f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1122</Words>
  <Application>Microsoft Office PowerPoint</Application>
  <PresentationFormat>Panorámica</PresentationFormat>
  <Paragraphs>131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Montserrat</vt:lpstr>
      <vt:lpstr>Montserrat Light</vt:lpstr>
      <vt:lpstr>Raleway SemiBold</vt:lpstr>
      <vt:lpstr>Source Sans Pro</vt:lpstr>
      <vt:lpstr>Wingdings</vt:lpstr>
      <vt:lpstr>Work Sans</vt:lpstr>
      <vt:lpstr>Tema de Office</vt:lpstr>
      <vt:lpstr>“Estrategia Rendición de Cuentas  AND”</vt:lpstr>
      <vt:lpstr>Contexto – Modelo Integrado de Planeación y Gestión -MIPG </vt:lpstr>
      <vt:lpstr>01. Apertura Director General</vt:lpstr>
      <vt:lpstr>Presentación de PowerPoint</vt:lpstr>
      <vt:lpstr>02. Contexto MIPG</vt:lpstr>
      <vt:lpstr>Presentación de PowerPoint</vt:lpstr>
      <vt:lpstr>Presentación de PowerPoint</vt:lpstr>
      <vt:lpstr>03. Elementos Rendición de Cuentas </vt:lpstr>
      <vt:lpstr>Presentación de PowerPoint</vt:lpstr>
      <vt:lpstr>Presentación de PowerPoint</vt:lpstr>
      <vt:lpstr>Presentación de PowerPoint</vt:lpstr>
      <vt:lpstr>Presentación de PowerPoint</vt:lpstr>
      <vt:lpstr>04. Estrategia Audiencia Pública de Rendición de Cuentas AND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¿Qué temas o preguntas quieres  profundizar en la Audiencia Pública de Rendición de Cuentas?  Déjanos tus comentarios en el chat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“Preparémonos  para la Rendición de Cuentas  de la AND ”</dc:title>
  <dc:creator>Jeimy Paola Ortiz Gracia</dc:creator>
  <cp:lastModifiedBy>Jeimy Paola Ortiz Gracia</cp:lastModifiedBy>
  <cp:revision>55</cp:revision>
  <dcterms:created xsi:type="dcterms:W3CDTF">2022-06-06T16:23:36Z</dcterms:created>
  <dcterms:modified xsi:type="dcterms:W3CDTF">2022-06-29T16:57:32Z</dcterms:modified>
</cp:coreProperties>
</file>